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47.xml" ContentType="application/vnd.openxmlformats-officedocument.presentationml.slide+xml"/>
  <Override PartName="/ppt/slides/slide4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306" r:id="rId3"/>
    <p:sldId id="257" r:id="rId4"/>
    <p:sldId id="258" r:id="rId5"/>
    <p:sldId id="259" r:id="rId6"/>
    <p:sldId id="261" r:id="rId7"/>
    <p:sldId id="262" r:id="rId8"/>
    <p:sldId id="263" r:id="rId9"/>
    <p:sldId id="264" r:id="rId10"/>
    <p:sldId id="265" r:id="rId11"/>
    <p:sldId id="268" r:id="rId12"/>
    <p:sldId id="269" r:id="rId13"/>
    <p:sldId id="292" r:id="rId14"/>
    <p:sldId id="293" r:id="rId15"/>
    <p:sldId id="299" r:id="rId16"/>
    <p:sldId id="300" r:id="rId17"/>
    <p:sldId id="301" r:id="rId18"/>
    <p:sldId id="272" r:id="rId19"/>
    <p:sldId id="273" r:id="rId20"/>
    <p:sldId id="294" r:id="rId21"/>
    <p:sldId id="295" r:id="rId22"/>
    <p:sldId id="296" r:id="rId23"/>
    <p:sldId id="274" r:id="rId24"/>
    <p:sldId id="275" r:id="rId25"/>
    <p:sldId id="276" r:id="rId26"/>
    <p:sldId id="270" r:id="rId27"/>
    <p:sldId id="271" r:id="rId28"/>
    <p:sldId id="284" r:id="rId29"/>
    <p:sldId id="285" r:id="rId30"/>
    <p:sldId id="286" r:id="rId31"/>
    <p:sldId id="287" r:id="rId32"/>
    <p:sldId id="288" r:id="rId33"/>
    <p:sldId id="289" r:id="rId34"/>
    <p:sldId id="307" r:id="rId35"/>
    <p:sldId id="277" r:id="rId36"/>
    <p:sldId id="278" r:id="rId37"/>
    <p:sldId id="279" r:id="rId38"/>
    <p:sldId id="290" r:id="rId39"/>
    <p:sldId id="291" r:id="rId40"/>
    <p:sldId id="297" r:id="rId41"/>
    <p:sldId id="298" r:id="rId42"/>
    <p:sldId id="280" r:id="rId43"/>
    <p:sldId id="281" r:id="rId44"/>
    <p:sldId id="282" r:id="rId45"/>
    <p:sldId id="283" r:id="rId46"/>
    <p:sldId id="302" r:id="rId47"/>
    <p:sldId id="303" r:id="rId48"/>
    <p:sldId id="304" r:id="rId49"/>
    <p:sldId id="305"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0" d="100"/>
          <a:sy n="100" d="100"/>
        </p:scale>
        <p:origin x="-112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46C6A5-66FE-054E-B0E5-280AE49E836D}" type="datetimeFigureOut">
              <a:rPr lang="en-US" smtClean="0"/>
              <a:t>10/24/18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46C6A5-66FE-054E-B0E5-280AE49E836D}" type="datetimeFigureOut">
              <a:rPr lang="en-US" smtClean="0"/>
              <a:t>10/24/18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46C6A5-66FE-054E-B0E5-280AE49E836D}" type="datetimeFigureOut">
              <a:rPr lang="en-US" smtClean="0"/>
              <a:t>10/24/18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46C6A5-66FE-054E-B0E5-280AE49E836D}" type="datetimeFigureOut">
              <a:rPr lang="en-US" smtClean="0"/>
              <a:t>10/24/18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46C6A5-66FE-054E-B0E5-280AE49E836D}" type="datetimeFigureOut">
              <a:rPr lang="en-US" smtClean="0"/>
              <a:t>10/24/18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46C6A5-66FE-054E-B0E5-280AE49E836D}" type="datetimeFigureOut">
              <a:rPr lang="en-US" smtClean="0"/>
              <a:t>10/24/18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46C6A5-66FE-054E-B0E5-280AE49E836D}" type="datetimeFigureOut">
              <a:rPr lang="en-US" smtClean="0"/>
              <a:t>10/24/18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46C6A5-66FE-054E-B0E5-280AE49E836D}" type="datetimeFigureOut">
              <a:rPr lang="en-US" smtClean="0"/>
              <a:t>10/24/18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6C6A5-66FE-054E-B0E5-280AE49E836D}" type="datetimeFigureOut">
              <a:rPr lang="en-US" smtClean="0"/>
              <a:t>10/24/18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46C6A5-66FE-054E-B0E5-280AE49E836D}" type="datetimeFigureOut">
              <a:rPr lang="en-US" smtClean="0"/>
              <a:t>10/24/18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46C6A5-66FE-054E-B0E5-280AE49E836D}" type="datetimeFigureOut">
              <a:rPr lang="en-US" smtClean="0"/>
              <a:t>10/24/18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1DC6D-80C3-6B4F-B2B9-41A32BF50F8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6C6A5-66FE-054E-B0E5-280AE49E836D}" type="datetimeFigureOut">
              <a:rPr lang="en-US" smtClean="0"/>
              <a:t>10/24/18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1DC6D-80C3-6B4F-B2B9-41A32BF50F8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Bembo Std"/>
                <a:cs typeface="Bembo Std"/>
              </a:rPr>
              <a:t>Being a Faithful Cheat</a:t>
            </a:r>
            <a:endParaRPr lang="en-US" dirty="0">
              <a:latin typeface="Bembo Std"/>
              <a:cs typeface="Bembo Std"/>
            </a:endParaRPr>
          </a:p>
        </p:txBody>
      </p:sp>
      <p:sp>
        <p:nvSpPr>
          <p:cNvPr id="3" name="Subtitle 2"/>
          <p:cNvSpPr>
            <a:spLocks noGrp="1"/>
          </p:cNvSpPr>
          <p:nvPr>
            <p:ph type="subTitle" idx="1"/>
          </p:nvPr>
        </p:nvSpPr>
        <p:spPr/>
        <p:txBody>
          <a:bodyPr/>
          <a:lstStyle/>
          <a:p>
            <a:r>
              <a:rPr lang="en-US" dirty="0" smtClean="0">
                <a:solidFill>
                  <a:schemeClr val="tx1"/>
                </a:solidFill>
                <a:latin typeface="Bembo Std"/>
                <a:cs typeface="Bembo Std"/>
              </a:rPr>
              <a:t> </a:t>
            </a:r>
            <a:r>
              <a:rPr lang="en-US" sz="2800" dirty="0" smtClean="0">
                <a:solidFill>
                  <a:schemeClr val="tx1"/>
                </a:solidFill>
                <a:latin typeface="Bembo Std"/>
                <a:cs typeface="Bembo Std"/>
              </a:rPr>
              <a:t>Betraying Source Texts to Provide Better Legal Translations</a:t>
            </a:r>
          </a:p>
          <a:p>
            <a:endParaRPr lang="en-US" sz="2000" dirty="0" smtClean="0">
              <a:solidFill>
                <a:schemeClr val="tx1"/>
              </a:solidFill>
              <a:latin typeface="Bembo Std"/>
              <a:cs typeface="Bembo Std"/>
            </a:endParaRPr>
          </a:p>
          <a:p>
            <a:r>
              <a:rPr lang="en-US" sz="2000" dirty="0" smtClean="0">
                <a:solidFill>
                  <a:schemeClr val="tx1"/>
                </a:solidFill>
                <a:latin typeface="Bembo Std"/>
                <a:cs typeface="Bembo Std"/>
              </a:rPr>
              <a:t>Claudio Cambon</a:t>
            </a:r>
            <a:endParaRPr lang="en-US" sz="2000" dirty="0">
              <a:solidFill>
                <a:schemeClr val="tx1"/>
              </a:solidFill>
              <a:latin typeface="Bembo Std"/>
              <a:cs typeface="Bembo Std"/>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Noi</a:t>
            </a:r>
            <a:r>
              <a:rPr lang="en-US" sz="1800" dirty="0" smtClean="0">
                <a:latin typeface="Bembo Std"/>
                <a:ea typeface="ＭＳ 明朝"/>
                <a:cs typeface="Bembo Std"/>
              </a:rPr>
              <a:t> </a:t>
            </a:r>
            <a:r>
              <a:rPr lang="en-US" sz="1800" dirty="0" err="1" smtClean="0">
                <a:latin typeface="Bembo Std"/>
                <a:ea typeface="ＭＳ 明朝"/>
                <a:cs typeface="Bembo Std"/>
              </a:rPr>
              <a:t>facciamo</a:t>
            </a:r>
            <a:r>
              <a:rPr lang="en-US" sz="1800" dirty="0" smtClean="0">
                <a:latin typeface="Bembo Std"/>
                <a:ea typeface="ＭＳ 明朝"/>
                <a:cs typeface="Bembo Std"/>
              </a:rPr>
              <a:t> un </a:t>
            </a:r>
            <a:r>
              <a:rPr lang="en-US" sz="1800" dirty="0" err="1" smtClean="0">
                <a:latin typeface="Bembo Std"/>
                <a:ea typeface="ＭＳ 明朝"/>
                <a:cs typeface="Bembo Std"/>
              </a:rPr>
              <a:t>processo</a:t>
            </a:r>
            <a:r>
              <a:rPr lang="en-US" sz="1800" dirty="0" smtClean="0">
                <a:latin typeface="Bembo Std"/>
                <a:ea typeface="ＭＳ 明朝"/>
                <a:cs typeface="Bembo Std"/>
              </a:rPr>
              <a:t> in cui </a:t>
            </a:r>
            <a:r>
              <a:rPr lang="en-US" sz="1800" dirty="0" err="1" smtClean="0">
                <a:latin typeface="Bembo Std"/>
                <a:ea typeface="ＭＳ 明朝"/>
                <a:cs typeface="Bembo Std"/>
              </a:rPr>
              <a:t>c’è</a:t>
            </a:r>
            <a:r>
              <a:rPr lang="en-US" sz="1800" dirty="0" smtClean="0">
                <a:latin typeface="Bembo Std"/>
                <a:ea typeface="ＭＳ 明朝"/>
                <a:cs typeface="Bembo Std"/>
              </a:rPr>
              <a:t> un </a:t>
            </a:r>
            <a:r>
              <a:rPr lang="en-US" sz="1800" dirty="0" err="1" smtClean="0">
                <a:latin typeface="Bembo Std"/>
                <a:ea typeface="ＭＳ 明朝"/>
                <a:cs typeface="Bembo Std"/>
              </a:rPr>
              <a:t>imputato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pietra</a:t>
            </a:r>
            <a:r>
              <a:rPr lang="en-US" sz="1800" dirty="0" smtClean="0">
                <a:latin typeface="Bembo Std"/>
                <a:ea typeface="ＭＳ 明朝"/>
                <a:cs typeface="Bembo Std"/>
              </a:rPr>
              <a:t>, </a:t>
            </a:r>
            <a:r>
              <a:rPr lang="en-US" sz="1800" dirty="0" err="1" smtClean="0">
                <a:latin typeface="Bembo Std"/>
                <a:ea typeface="ＭＳ 明朝"/>
                <a:cs typeface="Bembo Std"/>
              </a:rPr>
              <a:t>chiamiamolo</a:t>
            </a:r>
            <a:r>
              <a:rPr lang="en-US" sz="1800" dirty="0" smtClean="0">
                <a:latin typeface="Bembo Std"/>
                <a:ea typeface="ＭＳ 明朝"/>
                <a:cs typeface="Bembo Std"/>
              </a:rPr>
              <a:t> </a:t>
            </a:r>
            <a:r>
              <a:rPr lang="en-US" sz="1800" dirty="0" err="1" smtClean="0">
                <a:latin typeface="Bembo Std"/>
                <a:ea typeface="ＭＳ 明朝"/>
                <a:cs typeface="Bembo Std"/>
              </a:rPr>
              <a:t>così</a:t>
            </a:r>
            <a:r>
              <a:rPr lang="en-US" sz="1800" dirty="0" smtClean="0">
                <a:latin typeface="Bembo Std"/>
                <a:ea typeface="ＭＳ 明朝"/>
                <a:cs typeface="Bembo Std"/>
              </a:rPr>
              <a:t>, </a:t>
            </a:r>
            <a:r>
              <a:rPr lang="en-US" sz="1800" dirty="0" err="1" smtClean="0">
                <a:latin typeface="Bembo Std"/>
                <a:ea typeface="ＭＳ 明朝"/>
                <a:cs typeface="Bembo Std"/>
              </a:rPr>
              <a:t>perché</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stiamo</a:t>
            </a:r>
            <a:r>
              <a:rPr lang="en-US" sz="1800" dirty="0" smtClean="0">
                <a:latin typeface="Bembo Std"/>
                <a:ea typeface="ＭＳ 明朝"/>
                <a:cs typeface="Bembo Std"/>
              </a:rPr>
              <a:t> </a:t>
            </a:r>
            <a:r>
              <a:rPr lang="en-US" sz="1800" dirty="0" err="1" smtClean="0">
                <a:latin typeface="Bembo Std"/>
                <a:ea typeface="ＭＳ 明朝"/>
                <a:cs typeface="Bembo Std"/>
              </a:rPr>
              <a:t>parlando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un </a:t>
            </a:r>
            <a:r>
              <a:rPr lang="en-US" sz="1800" dirty="0" err="1" smtClean="0">
                <a:latin typeface="Bembo Std"/>
                <a:ea typeface="ＭＳ 明朝"/>
                <a:cs typeface="Bembo Std"/>
              </a:rPr>
              <a:t>esponente</a:t>
            </a:r>
            <a:r>
              <a:rPr lang="en-US" sz="1800" dirty="0" smtClean="0">
                <a:latin typeface="Bembo Std"/>
                <a:ea typeface="ＭＳ 明朝"/>
                <a:cs typeface="Bembo Std"/>
              </a:rPr>
              <a:t> del </a:t>
            </a:r>
            <a:r>
              <a:rPr lang="en-US" sz="1800" dirty="0" err="1" smtClean="0">
                <a:latin typeface="Bembo Std"/>
                <a:ea typeface="ＭＳ 明朝"/>
                <a:cs typeface="Bembo Std"/>
              </a:rPr>
              <a:t>governo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all’epoca</a:t>
            </a:r>
            <a:r>
              <a:rPr lang="en-US" sz="1800" dirty="0" smtClean="0">
                <a:latin typeface="Bembo Std"/>
                <a:ea typeface="ＭＳ 明朝"/>
                <a:cs typeface="Bembo Std"/>
              </a:rPr>
              <a:t> era </a:t>
            </a:r>
            <a:r>
              <a:rPr lang="en-US" sz="1800" dirty="0" err="1" smtClean="0">
                <a:latin typeface="Bembo Std"/>
                <a:ea typeface="ＭＳ 明朝"/>
                <a:cs typeface="Bembo Std"/>
              </a:rPr>
              <a:t>anche</a:t>
            </a:r>
            <a:r>
              <a:rPr lang="en-US" sz="1800" dirty="0" smtClean="0">
                <a:latin typeface="Bembo Std"/>
                <a:ea typeface="ＭＳ 明朝"/>
                <a:cs typeface="Bembo Std"/>
              </a:rPr>
              <a:t> </a:t>
            </a:r>
            <a:r>
              <a:rPr lang="en-US" sz="1800" dirty="0" err="1" smtClean="0">
                <a:latin typeface="Bembo Std"/>
                <a:ea typeface="ＭＳ 明朝"/>
                <a:cs typeface="Bembo Std"/>
              </a:rPr>
              <a:t>presidente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We are conducting a trial in which there is a “stone defendant,” let’s call him that, because this is what we’re talking about, who is a government official who at the time was also Chairman of…</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We are conducting a trial in which there is a “stone defendant”—let’s call him that, because this is what we’re talking about—who is a government official who at the time was also Chairman of…</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We are conducting a trial with a phantom defendant, let’s call him, because that’s what we’re talking about: a government official who at the time was also Chairman of…</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Ma </a:t>
            </a:r>
            <a:r>
              <a:rPr lang="en-US" sz="1800" dirty="0" err="1" smtClean="0">
                <a:latin typeface="Bembo Std"/>
                <a:ea typeface="ＭＳ 明朝"/>
                <a:cs typeface="Bembo Std"/>
              </a:rPr>
              <a:t>ci</a:t>
            </a:r>
            <a:r>
              <a:rPr lang="en-US" sz="1800" dirty="0" smtClean="0">
                <a:latin typeface="Bembo Std"/>
                <a:ea typeface="ＭＳ 明朝"/>
                <a:cs typeface="Bembo Std"/>
              </a:rPr>
              <a:t> </a:t>
            </a:r>
            <a:r>
              <a:rPr lang="en-US" sz="1800" dirty="0" err="1" smtClean="0">
                <a:latin typeface="Bembo Std"/>
                <a:ea typeface="ＭＳ 明朝"/>
                <a:cs typeface="Bembo Std"/>
              </a:rPr>
              <a:t>furono</a:t>
            </a:r>
            <a:r>
              <a:rPr lang="en-US" sz="1800" dirty="0" smtClean="0">
                <a:latin typeface="Bembo Std"/>
                <a:ea typeface="ＭＳ 明朝"/>
                <a:cs typeface="Bembo Std"/>
              </a:rPr>
              <a:t>, </a:t>
            </a:r>
            <a:r>
              <a:rPr lang="en-US" sz="1800" dirty="0" err="1" smtClean="0">
                <a:latin typeface="Bembo Std"/>
                <a:ea typeface="ＭＳ 明朝"/>
                <a:cs typeface="Bembo Std"/>
              </a:rPr>
              <a:t>oltre</a:t>
            </a:r>
            <a:r>
              <a:rPr lang="en-US" sz="1800" dirty="0" smtClean="0">
                <a:latin typeface="Bembo Std"/>
                <a:ea typeface="ＭＳ 明朝"/>
                <a:cs typeface="Bembo Std"/>
              </a:rPr>
              <a:t> a </a:t>
            </a:r>
            <a:r>
              <a:rPr lang="en-US" sz="1800" dirty="0" err="1" smtClean="0">
                <a:latin typeface="Bembo Std"/>
                <a:ea typeface="ＭＳ 明朝"/>
                <a:cs typeface="Bembo Std"/>
              </a:rPr>
              <a:t>segnalazioni</a:t>
            </a:r>
            <a:r>
              <a:rPr lang="en-US" sz="1800" dirty="0" smtClean="0">
                <a:latin typeface="Bembo Std"/>
                <a:ea typeface="ＭＳ 明朝"/>
                <a:cs typeface="Bembo Std"/>
              </a:rPr>
              <a:t> </a:t>
            </a:r>
            <a:r>
              <a:rPr lang="en-US" sz="1800" dirty="0" err="1" smtClean="0">
                <a:latin typeface="Bembo Std"/>
                <a:ea typeface="ＭＳ 明朝"/>
                <a:cs typeface="Bembo Std"/>
              </a:rPr>
              <a:t>bancarie</a:t>
            </a:r>
            <a:r>
              <a:rPr lang="en-US" sz="1800" dirty="0" smtClean="0">
                <a:latin typeface="Bembo Std"/>
                <a:ea typeface="ＭＳ 明朝"/>
                <a:cs typeface="Bembo Std"/>
              </a:rPr>
              <a:t>, se </a:t>
            </a:r>
            <a:r>
              <a:rPr lang="en-US" sz="1800" dirty="0" err="1" smtClean="0">
                <a:latin typeface="Bembo Std"/>
                <a:ea typeface="ＭＳ 明朝"/>
                <a:cs typeface="Bembo Std"/>
              </a:rPr>
              <a:t>può</a:t>
            </a:r>
            <a:r>
              <a:rPr lang="en-US" sz="1800" dirty="0" smtClean="0">
                <a:latin typeface="Bembo Std"/>
                <a:ea typeface="ＭＳ 明朝"/>
                <a:cs typeface="Bembo Std"/>
              </a:rPr>
              <a:t> </a:t>
            </a:r>
            <a:r>
              <a:rPr lang="en-US" sz="1800" dirty="0" err="1" smtClean="0">
                <a:latin typeface="Bembo Std"/>
                <a:ea typeface="ＭＳ 明朝"/>
                <a:cs typeface="Bembo Std"/>
              </a:rPr>
              <a:t>dirci</a:t>
            </a:r>
            <a:r>
              <a:rPr lang="en-US" sz="1800" dirty="0" smtClean="0">
                <a:latin typeface="Bembo Std"/>
                <a:ea typeface="ＭＳ 明朝"/>
                <a:cs typeface="Bembo Std"/>
              </a:rPr>
              <a:t> </a:t>
            </a:r>
            <a:r>
              <a:rPr lang="en-US" sz="1800" dirty="0" err="1" smtClean="0">
                <a:latin typeface="Bembo Std"/>
                <a:ea typeface="ＭＳ 明朝"/>
                <a:cs typeface="Bembo Std"/>
              </a:rPr>
              <a:t>almeno</a:t>
            </a:r>
            <a:r>
              <a:rPr lang="en-US" sz="1800" dirty="0" smtClean="0">
                <a:latin typeface="Bembo Std"/>
                <a:ea typeface="ＭＳ 明朝"/>
                <a:cs typeface="Bembo Std"/>
              </a:rPr>
              <a:t> </a:t>
            </a:r>
            <a:r>
              <a:rPr lang="en-US" sz="1800" dirty="0" err="1" smtClean="0">
                <a:latin typeface="Bembo Std"/>
                <a:ea typeface="ＭＳ 明朝"/>
                <a:cs typeface="Bembo Std"/>
              </a:rPr>
              <a:t>quando</a:t>
            </a:r>
            <a:r>
              <a:rPr lang="en-US" sz="1800" dirty="0" smtClean="0">
                <a:latin typeface="Bembo Std"/>
                <a:ea typeface="ＭＳ 明朝"/>
                <a:cs typeface="Bembo Std"/>
              </a:rPr>
              <a:t> </a:t>
            </a:r>
            <a:r>
              <a:rPr lang="en-US" sz="1800" dirty="0" err="1" smtClean="0">
                <a:latin typeface="Bembo Std"/>
                <a:ea typeface="ＭＳ 明朝"/>
                <a:cs typeface="Bembo Std"/>
              </a:rPr>
              <a:t>avvennero</a:t>
            </a:r>
            <a:r>
              <a:rPr lang="en-US" sz="1800" dirty="0" smtClean="0">
                <a:latin typeface="Bembo Std"/>
                <a:ea typeface="ＭＳ 明朝"/>
                <a:cs typeface="Bembo Std"/>
              </a:rPr>
              <a:t>, </a:t>
            </a:r>
            <a:r>
              <a:rPr lang="en-US" sz="1800" dirty="0" err="1" smtClean="0">
                <a:latin typeface="Bembo Std"/>
                <a:ea typeface="ＭＳ 明朝"/>
                <a:cs typeface="Bembo Std"/>
              </a:rPr>
              <a:t>delle</a:t>
            </a:r>
            <a:r>
              <a:rPr lang="en-US" sz="1800" dirty="0" smtClean="0">
                <a:latin typeface="Bembo Std"/>
                <a:ea typeface="ＭＳ 明朝"/>
                <a:cs typeface="Bembo Std"/>
              </a:rPr>
              <a:t> </a:t>
            </a:r>
            <a:r>
              <a:rPr lang="en-US" sz="1800" dirty="0" err="1" smtClean="0">
                <a:latin typeface="Bembo Std"/>
                <a:ea typeface="ＭＳ 明朝"/>
                <a:cs typeface="Bembo Std"/>
              </a:rPr>
              <a:t>denunce</a:t>
            </a:r>
            <a:r>
              <a:rPr lang="en-US" sz="1800" dirty="0" smtClean="0">
                <a:latin typeface="Bembo Std"/>
                <a:ea typeface="ＭＳ 明朝"/>
                <a:cs typeface="Bembo Std"/>
              </a:rPr>
              <a:t>? </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But were there, in addition to bank notifications—if you could at least tell us when they occurred—any complaints?</a:t>
            </a:r>
          </a:p>
          <a:p>
            <a:pPr marL="0" marR="0">
              <a:lnSpc>
                <a:spcPct val="115000"/>
              </a:lnSpc>
              <a:spcBef>
                <a:spcPts val="0"/>
              </a:spcBef>
              <a:spcAft>
                <a:spcPts val="0"/>
              </a:spcAft>
              <a:buNone/>
            </a:pPr>
            <a:endParaRPr lang="en-US" sz="1800" dirty="0" smtClean="0">
              <a:latin typeface="Times New Roman"/>
              <a:ea typeface="ＭＳ 明朝"/>
              <a:cs typeface="Times New Roman"/>
            </a:endParaRPr>
          </a:p>
          <a:p>
            <a:pPr algn="just">
              <a:buNone/>
            </a:pPr>
            <a:endParaRPr lang="en-US" sz="1800" dirty="0" smtClean="0">
              <a:latin typeface="Bembo Std"/>
              <a:cs typeface="Bembo Std"/>
            </a:endParaRPr>
          </a:p>
          <a:p>
            <a:pPr algn="just">
              <a:buNone/>
            </a:pPr>
            <a:r>
              <a:rPr lang="en-US" sz="2118" dirty="0" smtClean="0">
                <a:latin typeface="Bembo Std"/>
                <a:cs typeface="Bembo Std"/>
              </a:rPr>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Ma </a:t>
            </a:r>
            <a:r>
              <a:rPr lang="en-US" sz="1800" dirty="0" err="1" smtClean="0">
                <a:latin typeface="Bembo Std"/>
                <a:ea typeface="ＭＳ 明朝"/>
                <a:cs typeface="Bembo Std"/>
              </a:rPr>
              <a:t>ci</a:t>
            </a:r>
            <a:r>
              <a:rPr lang="en-US" sz="1800" dirty="0" smtClean="0">
                <a:latin typeface="Bembo Std"/>
                <a:ea typeface="ＭＳ 明朝"/>
                <a:cs typeface="Bembo Std"/>
              </a:rPr>
              <a:t> </a:t>
            </a:r>
            <a:r>
              <a:rPr lang="en-US" sz="1800" dirty="0" err="1" smtClean="0">
                <a:latin typeface="Bembo Std"/>
                <a:ea typeface="ＭＳ 明朝"/>
                <a:cs typeface="Bembo Std"/>
              </a:rPr>
              <a:t>furono</a:t>
            </a:r>
            <a:r>
              <a:rPr lang="en-US" sz="1800" dirty="0" smtClean="0">
                <a:latin typeface="Bembo Std"/>
                <a:ea typeface="ＭＳ 明朝"/>
                <a:cs typeface="Bembo Std"/>
              </a:rPr>
              <a:t>, </a:t>
            </a:r>
            <a:r>
              <a:rPr lang="en-US" sz="1800" dirty="0" err="1" smtClean="0">
                <a:latin typeface="Bembo Std"/>
                <a:ea typeface="ＭＳ 明朝"/>
                <a:cs typeface="Bembo Std"/>
              </a:rPr>
              <a:t>oltre</a:t>
            </a:r>
            <a:r>
              <a:rPr lang="en-US" sz="1800" dirty="0" smtClean="0">
                <a:latin typeface="Bembo Std"/>
                <a:ea typeface="ＭＳ 明朝"/>
                <a:cs typeface="Bembo Std"/>
              </a:rPr>
              <a:t> a </a:t>
            </a:r>
            <a:r>
              <a:rPr lang="en-US" sz="1800" dirty="0" err="1" smtClean="0">
                <a:latin typeface="Bembo Std"/>
                <a:ea typeface="ＭＳ 明朝"/>
                <a:cs typeface="Bembo Std"/>
              </a:rPr>
              <a:t>segnalazioni</a:t>
            </a:r>
            <a:r>
              <a:rPr lang="en-US" sz="1800" dirty="0" smtClean="0">
                <a:latin typeface="Bembo Std"/>
                <a:ea typeface="ＭＳ 明朝"/>
                <a:cs typeface="Bembo Std"/>
              </a:rPr>
              <a:t> </a:t>
            </a:r>
            <a:r>
              <a:rPr lang="en-US" sz="1800" dirty="0" err="1" smtClean="0">
                <a:latin typeface="Bembo Std"/>
                <a:ea typeface="ＭＳ 明朝"/>
                <a:cs typeface="Bembo Std"/>
              </a:rPr>
              <a:t>bancarie</a:t>
            </a:r>
            <a:r>
              <a:rPr lang="en-US" sz="1800" dirty="0" smtClean="0">
                <a:latin typeface="Bembo Std"/>
                <a:ea typeface="ＭＳ 明朝"/>
                <a:cs typeface="Bembo Std"/>
              </a:rPr>
              <a:t>, se </a:t>
            </a:r>
            <a:r>
              <a:rPr lang="en-US" sz="1800" dirty="0" err="1" smtClean="0">
                <a:latin typeface="Bembo Std"/>
                <a:ea typeface="ＭＳ 明朝"/>
                <a:cs typeface="Bembo Std"/>
              </a:rPr>
              <a:t>può</a:t>
            </a:r>
            <a:r>
              <a:rPr lang="en-US" sz="1800" dirty="0" smtClean="0">
                <a:latin typeface="Bembo Std"/>
                <a:ea typeface="ＭＳ 明朝"/>
                <a:cs typeface="Bembo Std"/>
              </a:rPr>
              <a:t> </a:t>
            </a:r>
            <a:r>
              <a:rPr lang="en-US" sz="1800" dirty="0" err="1" smtClean="0">
                <a:latin typeface="Bembo Std"/>
                <a:ea typeface="ＭＳ 明朝"/>
                <a:cs typeface="Bembo Std"/>
              </a:rPr>
              <a:t>dirci</a:t>
            </a:r>
            <a:r>
              <a:rPr lang="en-US" sz="1800" dirty="0" smtClean="0">
                <a:latin typeface="Bembo Std"/>
                <a:ea typeface="ＭＳ 明朝"/>
                <a:cs typeface="Bembo Std"/>
              </a:rPr>
              <a:t> </a:t>
            </a:r>
            <a:r>
              <a:rPr lang="en-US" sz="1800" dirty="0" err="1" smtClean="0">
                <a:latin typeface="Bembo Std"/>
                <a:ea typeface="ＭＳ 明朝"/>
                <a:cs typeface="Bembo Std"/>
              </a:rPr>
              <a:t>almeno</a:t>
            </a:r>
            <a:r>
              <a:rPr lang="en-US" sz="1800" dirty="0" smtClean="0">
                <a:latin typeface="Bembo Std"/>
                <a:ea typeface="ＭＳ 明朝"/>
                <a:cs typeface="Bembo Std"/>
              </a:rPr>
              <a:t> </a:t>
            </a:r>
            <a:r>
              <a:rPr lang="en-US" sz="1800" dirty="0" err="1" smtClean="0">
                <a:latin typeface="Bembo Std"/>
                <a:ea typeface="ＭＳ 明朝"/>
                <a:cs typeface="Bembo Std"/>
              </a:rPr>
              <a:t>quando</a:t>
            </a:r>
            <a:r>
              <a:rPr lang="en-US" sz="1800" dirty="0" smtClean="0">
                <a:latin typeface="Bembo Std"/>
                <a:ea typeface="ＭＳ 明朝"/>
                <a:cs typeface="Bembo Std"/>
              </a:rPr>
              <a:t> </a:t>
            </a:r>
            <a:r>
              <a:rPr lang="en-US" sz="1800" dirty="0" err="1" smtClean="0">
                <a:latin typeface="Bembo Std"/>
                <a:ea typeface="ＭＳ 明朝"/>
                <a:cs typeface="Bembo Std"/>
              </a:rPr>
              <a:t>avvennero</a:t>
            </a:r>
            <a:r>
              <a:rPr lang="en-US" sz="1800" dirty="0" smtClean="0">
                <a:latin typeface="Bembo Std"/>
                <a:ea typeface="ＭＳ 明朝"/>
                <a:cs typeface="Bembo Std"/>
              </a:rPr>
              <a:t>, </a:t>
            </a:r>
            <a:r>
              <a:rPr lang="en-US" sz="1800" dirty="0" err="1" smtClean="0">
                <a:latin typeface="Bembo Std"/>
                <a:ea typeface="ＭＳ 明朝"/>
                <a:cs typeface="Bembo Std"/>
              </a:rPr>
              <a:t>delle</a:t>
            </a:r>
            <a:r>
              <a:rPr lang="en-US" sz="1800" dirty="0" smtClean="0">
                <a:latin typeface="Bembo Std"/>
                <a:ea typeface="ＭＳ 明朝"/>
                <a:cs typeface="Bembo Std"/>
              </a:rPr>
              <a:t> </a:t>
            </a:r>
            <a:r>
              <a:rPr lang="en-US" sz="1800" dirty="0" err="1" smtClean="0">
                <a:latin typeface="Bembo Std"/>
                <a:ea typeface="ＭＳ 明朝"/>
                <a:cs typeface="Bembo Std"/>
              </a:rPr>
              <a:t>denunce</a:t>
            </a:r>
            <a:r>
              <a:rPr lang="en-US" sz="1800" dirty="0" smtClean="0">
                <a:latin typeface="Bembo Std"/>
                <a:ea typeface="ＭＳ 明朝"/>
                <a:cs typeface="Bembo Std"/>
              </a:rPr>
              <a:t>? </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But were there, in addition to bank notifications—if you could at least tell us when they occurred—any complaints?</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algn="just">
              <a:lnSpc>
                <a:spcPct val="115000"/>
              </a:lnSpc>
              <a:spcBef>
                <a:spcPts val="0"/>
              </a:spcBef>
              <a:buNone/>
            </a:pPr>
            <a:r>
              <a:rPr lang="en-US" sz="1800" dirty="0">
                <a:latin typeface="Bembo Std"/>
                <a:cs typeface="Bembo Std"/>
              </a:rPr>
              <a:t>W</a:t>
            </a:r>
            <a:r>
              <a:rPr lang="en-US" sz="1800" dirty="0" smtClean="0">
                <a:latin typeface="Bembo Std"/>
                <a:cs typeface="Bembo Std"/>
              </a:rPr>
              <a:t>ere </a:t>
            </a:r>
            <a:r>
              <a:rPr lang="en-US" sz="1800" dirty="0">
                <a:latin typeface="Bembo Std"/>
                <a:cs typeface="Bembo Std"/>
              </a:rPr>
              <a:t>there any </a:t>
            </a:r>
            <a:r>
              <a:rPr lang="en-US" sz="1800" dirty="0" smtClean="0">
                <a:latin typeface="Bembo Std"/>
                <a:cs typeface="Bembo Std"/>
              </a:rPr>
              <a:t>complaints aside from the bank notifications? </a:t>
            </a:r>
            <a:r>
              <a:rPr lang="en-US" sz="1800" dirty="0">
                <a:latin typeface="Bembo Std"/>
                <a:cs typeface="Bembo Std"/>
              </a:rPr>
              <a:t>Can you tell us at least when they were filed?</a:t>
            </a:r>
          </a:p>
          <a:p>
            <a:pPr marL="0" marR="0">
              <a:lnSpc>
                <a:spcPct val="115000"/>
              </a:lnSpc>
              <a:spcBef>
                <a:spcPts val="0"/>
              </a:spcBef>
              <a:spcAft>
                <a:spcPts val="0"/>
              </a:spcAft>
              <a:buNone/>
            </a:pPr>
            <a:endParaRPr lang="en-US" sz="1800" dirty="0" smtClean="0">
              <a:latin typeface="Bembo Std"/>
              <a:ea typeface="ＭＳ 明朝"/>
              <a:cs typeface="Bembo Std"/>
            </a:endParaRPr>
          </a:p>
          <a:p>
            <a:pPr marL="0" marR="0">
              <a:lnSpc>
                <a:spcPct val="115000"/>
              </a:lnSpc>
              <a:spcBef>
                <a:spcPts val="0"/>
              </a:spcBef>
              <a:spcAft>
                <a:spcPts val="0"/>
              </a:spcAft>
              <a:buNone/>
            </a:pPr>
            <a:endParaRPr lang="en-US" sz="1800" dirty="0" smtClean="0">
              <a:latin typeface="Times New Roman"/>
              <a:ea typeface="ＭＳ 明朝"/>
              <a:cs typeface="Times New Roman"/>
            </a:endParaRPr>
          </a:p>
          <a:p>
            <a:pPr algn="just">
              <a:buNone/>
            </a:pPr>
            <a:endParaRPr lang="en-US" sz="1800" dirty="0" smtClean="0">
              <a:latin typeface="Bembo Std"/>
              <a:cs typeface="Bembo Std"/>
            </a:endParaRPr>
          </a:p>
          <a:p>
            <a:pPr algn="just">
              <a:buNone/>
            </a:pPr>
            <a:r>
              <a:rPr lang="en-US" sz="2118" dirty="0" smtClean="0">
                <a:latin typeface="Bembo Std"/>
                <a:cs typeface="Bembo Std"/>
              </a:rPr>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Capisco</a:t>
            </a:r>
            <a:r>
              <a:rPr lang="en-US" sz="1800" dirty="0" smtClean="0">
                <a:latin typeface="Bembo Std"/>
                <a:ea typeface="ＭＳ 明朝"/>
                <a:cs typeface="Bembo Std"/>
              </a:rPr>
              <a:t> la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memoria</a:t>
            </a:r>
            <a:r>
              <a:rPr lang="en-US" sz="1800" dirty="0" smtClean="0">
                <a:latin typeface="Bembo Std"/>
                <a:ea typeface="ＭＳ 明朝"/>
                <a:cs typeface="Bembo Std"/>
              </a:rPr>
              <a:t> non </a:t>
            </a:r>
            <a:r>
              <a:rPr lang="en-US" sz="1800" dirty="0" err="1" smtClean="0">
                <a:latin typeface="Bembo Std"/>
                <a:ea typeface="ＭＳ 明朝"/>
                <a:cs typeface="Bembo Std"/>
              </a:rPr>
              <a:t>facilissima</a:t>
            </a:r>
            <a:r>
              <a:rPr lang="en-US" sz="1800" dirty="0" smtClean="0">
                <a:latin typeface="Bembo Std"/>
                <a:ea typeface="ＭＳ 明朝"/>
                <a:cs typeface="Bembo Std"/>
              </a:rPr>
              <a:t>, </a:t>
            </a:r>
            <a:r>
              <a:rPr lang="en-US" sz="1800" dirty="0" err="1" smtClean="0">
                <a:latin typeface="Bembo Std"/>
                <a:ea typeface="ＭＳ 明朝"/>
                <a:cs typeface="Bembo Std"/>
              </a:rPr>
              <a:t>quindi</a:t>
            </a:r>
            <a:r>
              <a:rPr lang="en-US" sz="1800" dirty="0" smtClean="0">
                <a:latin typeface="Bembo Std"/>
                <a:ea typeface="ＭＳ 明朝"/>
                <a:cs typeface="Bembo Std"/>
              </a:rPr>
              <a:t> </a:t>
            </a:r>
            <a:r>
              <a:rPr lang="en-US" sz="1800" dirty="0" err="1" smtClean="0">
                <a:latin typeface="Bembo Std"/>
                <a:ea typeface="ＭＳ 明朝"/>
                <a:cs typeface="Bembo Std"/>
              </a:rPr>
              <a:t>vado</a:t>
            </a:r>
            <a:r>
              <a:rPr lang="en-US" sz="1800" dirty="0" smtClean="0">
                <a:latin typeface="Bembo Std"/>
                <a:ea typeface="ＭＳ 明朝"/>
                <a:cs typeface="Bembo Std"/>
              </a:rPr>
              <a:t> </a:t>
            </a:r>
            <a:r>
              <a:rPr lang="en-US" sz="1800" dirty="0" err="1" smtClean="0">
                <a:latin typeface="Bembo Std"/>
                <a:ea typeface="ＭＳ 明朝"/>
                <a:cs typeface="Bembo Std"/>
              </a:rPr>
              <a:t>avanti</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chiedo</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a:t>
            </a:r>
            <a:r>
              <a:rPr lang="en-US" sz="1800" dirty="0" err="1" smtClean="0">
                <a:latin typeface="Bembo Std"/>
                <a:ea typeface="ＭＳ 明朝"/>
                <a:cs typeface="Bembo Std"/>
              </a:rPr>
              <a:t>l’indagine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lei ha </a:t>
            </a:r>
            <a:r>
              <a:rPr lang="en-US" sz="1800" dirty="0" err="1" smtClean="0">
                <a:latin typeface="Bembo Std"/>
                <a:ea typeface="ＭＳ 明朝"/>
                <a:cs typeface="Bembo Std"/>
              </a:rPr>
              <a:t>svolto</a:t>
            </a:r>
            <a:r>
              <a:rPr lang="en-US" sz="1800" dirty="0" smtClean="0">
                <a:latin typeface="Bembo Std"/>
                <a:ea typeface="ＭＳ 明朝"/>
                <a:cs typeface="Bembo Std"/>
              </a:rPr>
              <a:t> </a:t>
            </a:r>
            <a:r>
              <a:rPr lang="en-US" sz="1800" dirty="0" err="1" smtClean="0">
                <a:latin typeface="Bembo Std"/>
                <a:ea typeface="ＭＳ 明朝"/>
                <a:cs typeface="Bembo Std"/>
              </a:rPr>
              <a:t>quando</a:t>
            </a:r>
            <a:r>
              <a:rPr lang="en-US" sz="1800" dirty="0" smtClean="0">
                <a:latin typeface="Bembo Std"/>
                <a:ea typeface="ＭＳ 明朝"/>
                <a:cs typeface="Bembo Std"/>
              </a:rPr>
              <a:t>, se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ricorda</a:t>
            </a:r>
            <a:r>
              <a:rPr lang="en-US" sz="1800" dirty="0" smtClean="0">
                <a:latin typeface="Bembo Std"/>
                <a:ea typeface="ＭＳ 明朝"/>
                <a:cs typeface="Bembo Std"/>
              </a:rPr>
              <a:t>,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conclusa</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come? </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I understand that your recollection is not the easiest, so I will continue by asking you this: the investigation that you conducted, if you recall, when did it conclude and how?</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Capisco</a:t>
            </a:r>
            <a:r>
              <a:rPr lang="en-US" sz="1800" dirty="0" smtClean="0">
                <a:latin typeface="Bembo Std"/>
                <a:ea typeface="ＭＳ 明朝"/>
                <a:cs typeface="Bembo Std"/>
              </a:rPr>
              <a:t> la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memoria</a:t>
            </a:r>
            <a:r>
              <a:rPr lang="en-US" sz="1800" dirty="0" smtClean="0">
                <a:latin typeface="Bembo Std"/>
                <a:ea typeface="ＭＳ 明朝"/>
                <a:cs typeface="Bembo Std"/>
              </a:rPr>
              <a:t> non </a:t>
            </a:r>
            <a:r>
              <a:rPr lang="en-US" sz="1800" dirty="0" err="1" smtClean="0">
                <a:latin typeface="Bembo Std"/>
                <a:ea typeface="ＭＳ 明朝"/>
                <a:cs typeface="Bembo Std"/>
              </a:rPr>
              <a:t>facilissima</a:t>
            </a:r>
            <a:r>
              <a:rPr lang="en-US" sz="1800" dirty="0" smtClean="0">
                <a:latin typeface="Bembo Std"/>
                <a:ea typeface="ＭＳ 明朝"/>
                <a:cs typeface="Bembo Std"/>
              </a:rPr>
              <a:t>, </a:t>
            </a:r>
            <a:r>
              <a:rPr lang="en-US" sz="1800" dirty="0" err="1" smtClean="0">
                <a:latin typeface="Bembo Std"/>
                <a:ea typeface="ＭＳ 明朝"/>
                <a:cs typeface="Bembo Std"/>
              </a:rPr>
              <a:t>quindi</a:t>
            </a:r>
            <a:r>
              <a:rPr lang="en-US" sz="1800" dirty="0" smtClean="0">
                <a:latin typeface="Bembo Std"/>
                <a:ea typeface="ＭＳ 明朝"/>
                <a:cs typeface="Bembo Std"/>
              </a:rPr>
              <a:t> </a:t>
            </a:r>
            <a:r>
              <a:rPr lang="en-US" sz="1800" dirty="0" err="1" smtClean="0">
                <a:latin typeface="Bembo Std"/>
                <a:ea typeface="ＭＳ 明朝"/>
                <a:cs typeface="Bembo Std"/>
              </a:rPr>
              <a:t>vado</a:t>
            </a:r>
            <a:r>
              <a:rPr lang="en-US" sz="1800" dirty="0" smtClean="0">
                <a:latin typeface="Bembo Std"/>
                <a:ea typeface="ＭＳ 明朝"/>
                <a:cs typeface="Bembo Std"/>
              </a:rPr>
              <a:t> </a:t>
            </a:r>
            <a:r>
              <a:rPr lang="en-US" sz="1800" dirty="0" err="1" smtClean="0">
                <a:latin typeface="Bembo Std"/>
                <a:ea typeface="ＭＳ 明朝"/>
                <a:cs typeface="Bembo Std"/>
              </a:rPr>
              <a:t>avanti</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chiedo</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a:t>
            </a:r>
            <a:r>
              <a:rPr lang="en-US" sz="1800" dirty="0" err="1" smtClean="0">
                <a:latin typeface="Bembo Std"/>
                <a:ea typeface="ＭＳ 明朝"/>
                <a:cs typeface="Bembo Std"/>
              </a:rPr>
              <a:t>l’indagine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lei ha </a:t>
            </a:r>
            <a:r>
              <a:rPr lang="en-US" sz="1800" dirty="0" err="1" smtClean="0">
                <a:latin typeface="Bembo Std"/>
                <a:ea typeface="ＭＳ 明朝"/>
                <a:cs typeface="Bembo Std"/>
              </a:rPr>
              <a:t>svolto</a:t>
            </a:r>
            <a:r>
              <a:rPr lang="en-US" sz="1800" dirty="0" smtClean="0">
                <a:latin typeface="Bembo Std"/>
                <a:ea typeface="ＭＳ 明朝"/>
                <a:cs typeface="Bembo Std"/>
              </a:rPr>
              <a:t> </a:t>
            </a:r>
            <a:r>
              <a:rPr lang="en-US" sz="1800" dirty="0" err="1" smtClean="0">
                <a:latin typeface="Bembo Std"/>
                <a:ea typeface="ＭＳ 明朝"/>
                <a:cs typeface="Bembo Std"/>
              </a:rPr>
              <a:t>quando</a:t>
            </a:r>
            <a:r>
              <a:rPr lang="en-US" sz="1800" dirty="0" smtClean="0">
                <a:latin typeface="Bembo Std"/>
                <a:ea typeface="ＭＳ 明朝"/>
                <a:cs typeface="Bembo Std"/>
              </a:rPr>
              <a:t>, se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ricorda</a:t>
            </a:r>
            <a:r>
              <a:rPr lang="en-US" sz="1800" dirty="0" smtClean="0">
                <a:latin typeface="Bembo Std"/>
                <a:ea typeface="ＭＳ 明朝"/>
                <a:cs typeface="Bembo Std"/>
              </a:rPr>
              <a:t>,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conclusa</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come? </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I understand that your recollection is not the easiest, so I will continue by asking you this: the investigation that you conducted, if you recall, when did it conclude and how?</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I know it’s not easy for you to remember, so let me now ask you, when did your investigation conclude and how? Do you remember?</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Magari</a:t>
            </a:r>
            <a:r>
              <a:rPr lang="en-US" sz="1800" dirty="0" smtClean="0">
                <a:latin typeface="Bembo Std"/>
                <a:ea typeface="ＭＳ 明朝"/>
                <a:cs typeface="Bembo Std"/>
              </a:rPr>
              <a:t> se </a:t>
            </a:r>
            <a:r>
              <a:rPr lang="en-US" sz="1800" dirty="0" err="1" smtClean="0">
                <a:latin typeface="Bembo Std"/>
                <a:ea typeface="ＭＳ 明朝"/>
                <a:cs typeface="Bembo Std"/>
              </a:rPr>
              <a:t>ci</a:t>
            </a:r>
            <a:r>
              <a:rPr lang="en-US" sz="1800" dirty="0" smtClean="0">
                <a:latin typeface="Bembo Std"/>
                <a:ea typeface="ＭＳ 明朝"/>
                <a:cs typeface="Bembo Std"/>
              </a:rPr>
              <a:t> </a:t>
            </a:r>
            <a:r>
              <a:rPr lang="en-US" sz="1800" dirty="0" err="1" smtClean="0">
                <a:latin typeface="Bembo Std"/>
                <a:ea typeface="ＭＳ 明朝"/>
                <a:cs typeface="Bembo Std"/>
              </a:rPr>
              <a:t>spiega</a:t>
            </a:r>
            <a:r>
              <a:rPr lang="en-US" sz="1800" dirty="0" smtClean="0">
                <a:latin typeface="Bembo Std"/>
                <a:ea typeface="ＭＳ 明朝"/>
                <a:cs typeface="Bembo Std"/>
              </a:rPr>
              <a:t> se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avvenuto</a:t>
            </a:r>
            <a:r>
              <a:rPr lang="en-US" sz="1800" dirty="0" smtClean="0">
                <a:latin typeface="Bembo Std"/>
                <a:ea typeface="ＭＳ 明朝"/>
                <a:cs typeface="Bembo Std"/>
              </a:rPr>
              <a:t> in </a:t>
            </a:r>
            <a:r>
              <a:rPr lang="en-US" sz="1800" dirty="0" err="1" smtClean="0">
                <a:latin typeface="Bembo Std"/>
                <a:ea typeface="ＭＳ 明朝"/>
                <a:cs typeface="Bembo Std"/>
              </a:rPr>
              <a:t>modo</a:t>
            </a:r>
            <a:r>
              <a:rPr lang="en-US" sz="1800" dirty="0" smtClean="0">
                <a:latin typeface="Bembo Std"/>
                <a:ea typeface="ＭＳ 明朝"/>
                <a:cs typeface="Bembo Std"/>
              </a:rPr>
              <a:t> </a:t>
            </a:r>
            <a:r>
              <a:rPr lang="en-US" sz="1800" dirty="0" err="1" smtClean="0">
                <a:latin typeface="Bembo Std"/>
                <a:ea typeface="ＭＳ 明朝"/>
                <a:cs typeface="Bembo Std"/>
              </a:rPr>
              <a:t>spontaneo</a:t>
            </a:r>
            <a:r>
              <a:rPr lang="en-US" sz="1800" dirty="0" smtClean="0">
                <a:latin typeface="Bembo Std"/>
                <a:ea typeface="ＭＳ 明朝"/>
                <a:cs typeface="Bembo Std"/>
              </a:rPr>
              <a:t>, le </a:t>
            </a:r>
            <a:r>
              <a:rPr lang="en-US" sz="1800" dirty="0" err="1" smtClean="0">
                <a:latin typeface="Bembo Std"/>
                <a:ea typeface="ＭＳ 明朝"/>
                <a:cs typeface="Bembo Std"/>
              </a:rPr>
              <a:t>dichiarazioni</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avvenute</a:t>
            </a:r>
            <a:r>
              <a:rPr lang="en-US" sz="1800" dirty="0" smtClean="0">
                <a:latin typeface="Bembo Std"/>
                <a:ea typeface="ＭＳ 明朝"/>
                <a:cs typeface="Bembo Std"/>
              </a:rPr>
              <a:t> in </a:t>
            </a:r>
            <a:r>
              <a:rPr lang="en-US" sz="1800" dirty="0" err="1" smtClean="0">
                <a:latin typeface="Bembo Std"/>
                <a:ea typeface="ＭＳ 明朝"/>
                <a:cs typeface="Bembo Std"/>
              </a:rPr>
              <a:t>modo</a:t>
            </a:r>
            <a:r>
              <a:rPr lang="en-US" sz="1800" dirty="0" smtClean="0">
                <a:latin typeface="Bembo Std"/>
                <a:ea typeface="ＭＳ 明朝"/>
                <a:cs typeface="Bembo Std"/>
              </a:rPr>
              <a:t> </a:t>
            </a:r>
            <a:r>
              <a:rPr lang="en-US" sz="1800" dirty="0" err="1" smtClean="0">
                <a:latin typeface="Bembo Std"/>
                <a:ea typeface="ＭＳ 明朝"/>
                <a:cs typeface="Bembo Std"/>
              </a:rPr>
              <a:t>spontaneo</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 </a:t>
            </a:r>
            <a:r>
              <a:rPr lang="en-US" sz="1800" dirty="0" err="1" smtClean="0">
                <a:latin typeface="Bembo Std"/>
                <a:ea typeface="ＭＳ 明朝"/>
                <a:cs typeface="Bembo Std"/>
              </a:rPr>
              <a:t>seguito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domande</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parte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cioè</a:t>
            </a:r>
            <a:r>
              <a:rPr lang="en-US" sz="1800" dirty="0" smtClean="0">
                <a:latin typeface="Bembo Std"/>
                <a:ea typeface="ＭＳ 明朝"/>
                <a:cs typeface="Bembo Std"/>
              </a:rPr>
              <a:t> se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stata</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sorta</a:t>
            </a:r>
            <a:r>
              <a:rPr lang="en-US" sz="1800" dirty="0" smtClean="0">
                <a:latin typeface="Bembo Std"/>
                <a:ea typeface="ＭＳ 明朝"/>
                <a:cs typeface="Bembo Std"/>
              </a:rPr>
              <a:t>, </a:t>
            </a:r>
            <a:r>
              <a:rPr lang="en-US" sz="1800" dirty="0" err="1" smtClean="0">
                <a:latin typeface="Bembo Std"/>
                <a:ea typeface="ＭＳ 明朝"/>
                <a:cs typeface="Bembo Std"/>
              </a:rPr>
              <a:t>tra</a:t>
            </a:r>
            <a:r>
              <a:rPr lang="en-US" sz="1800" dirty="0" smtClean="0">
                <a:latin typeface="Bembo Std"/>
                <a:ea typeface="ＭＳ 明朝"/>
                <a:cs typeface="Bembo Std"/>
              </a:rPr>
              <a:t> </a:t>
            </a:r>
            <a:r>
              <a:rPr lang="en-US" sz="1800" dirty="0" err="1" smtClean="0">
                <a:latin typeface="Bembo Std"/>
                <a:ea typeface="ＭＳ 明朝"/>
                <a:cs typeface="Bembo Std"/>
              </a:rPr>
              <a:t>virgolette</a:t>
            </a:r>
            <a:r>
              <a:rPr lang="en-US" sz="1800" dirty="0" smtClean="0">
                <a:latin typeface="Bembo Std"/>
                <a:ea typeface="ＭＳ 明朝"/>
                <a:cs typeface="Bembo Std"/>
              </a:rPr>
              <a:t>, </a:t>
            </a:r>
            <a:r>
              <a:rPr lang="en-US" sz="1800" dirty="0" err="1" smtClean="0">
                <a:latin typeface="Bembo Std"/>
                <a:ea typeface="ＭＳ 明朝"/>
                <a:cs typeface="Bembo Std"/>
              </a:rPr>
              <a:t>più</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interrogatorio</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spontanea</a:t>
            </a:r>
            <a:r>
              <a:rPr lang="en-US" sz="1800" dirty="0" smtClean="0">
                <a:latin typeface="Bembo Std"/>
                <a:ea typeface="ＭＳ 明朝"/>
                <a:cs typeface="Bembo Std"/>
              </a:rPr>
              <a:t> </a:t>
            </a:r>
            <a:r>
              <a:rPr lang="en-US" sz="1800" dirty="0" err="1" smtClean="0">
                <a:latin typeface="Bembo Std"/>
                <a:ea typeface="ＭＳ 明朝"/>
                <a:cs typeface="Bembo Std"/>
              </a:rPr>
              <a:t>dichiarazione</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parte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signore.</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If you could perhaps tell us whether this took place spontaneously, whether the declarations were made spontaneously or as a result of your questions, in other words, whether it was it a kind of, quote unquote, more of an examination or a spontaneous declaration by this gentleman.</a:t>
            </a: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Magari</a:t>
            </a:r>
            <a:r>
              <a:rPr lang="en-US" sz="1800" dirty="0" smtClean="0">
                <a:latin typeface="Bembo Std"/>
                <a:ea typeface="ＭＳ 明朝"/>
                <a:cs typeface="Bembo Std"/>
              </a:rPr>
              <a:t> se </a:t>
            </a:r>
            <a:r>
              <a:rPr lang="en-US" sz="1800" dirty="0" err="1" smtClean="0">
                <a:latin typeface="Bembo Std"/>
                <a:ea typeface="ＭＳ 明朝"/>
                <a:cs typeface="Bembo Std"/>
              </a:rPr>
              <a:t>ci</a:t>
            </a:r>
            <a:r>
              <a:rPr lang="en-US" sz="1800" dirty="0" smtClean="0">
                <a:latin typeface="Bembo Std"/>
                <a:ea typeface="ＭＳ 明朝"/>
                <a:cs typeface="Bembo Std"/>
              </a:rPr>
              <a:t> </a:t>
            </a:r>
            <a:r>
              <a:rPr lang="en-US" sz="1800" dirty="0" err="1" smtClean="0">
                <a:latin typeface="Bembo Std"/>
                <a:ea typeface="ＭＳ 明朝"/>
                <a:cs typeface="Bembo Std"/>
              </a:rPr>
              <a:t>spiega</a:t>
            </a:r>
            <a:r>
              <a:rPr lang="en-US" sz="1800" dirty="0" smtClean="0">
                <a:latin typeface="Bembo Std"/>
                <a:ea typeface="ＭＳ 明朝"/>
                <a:cs typeface="Bembo Std"/>
              </a:rPr>
              <a:t> se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avvenuto</a:t>
            </a:r>
            <a:r>
              <a:rPr lang="en-US" sz="1800" dirty="0" smtClean="0">
                <a:latin typeface="Bembo Std"/>
                <a:ea typeface="ＭＳ 明朝"/>
                <a:cs typeface="Bembo Std"/>
              </a:rPr>
              <a:t> in </a:t>
            </a:r>
            <a:r>
              <a:rPr lang="en-US" sz="1800" dirty="0" err="1" smtClean="0">
                <a:latin typeface="Bembo Std"/>
                <a:ea typeface="ＭＳ 明朝"/>
                <a:cs typeface="Bembo Std"/>
              </a:rPr>
              <a:t>modo</a:t>
            </a:r>
            <a:r>
              <a:rPr lang="en-US" sz="1800" dirty="0" smtClean="0">
                <a:latin typeface="Bembo Std"/>
                <a:ea typeface="ＭＳ 明朝"/>
                <a:cs typeface="Bembo Std"/>
              </a:rPr>
              <a:t> </a:t>
            </a:r>
            <a:r>
              <a:rPr lang="en-US" sz="1800" dirty="0" err="1" smtClean="0">
                <a:latin typeface="Bembo Std"/>
                <a:ea typeface="ＭＳ 明朝"/>
                <a:cs typeface="Bembo Std"/>
              </a:rPr>
              <a:t>spontaneo</a:t>
            </a:r>
            <a:r>
              <a:rPr lang="en-US" sz="1800" dirty="0" smtClean="0">
                <a:latin typeface="Bembo Std"/>
                <a:ea typeface="ＭＳ 明朝"/>
                <a:cs typeface="Bembo Std"/>
              </a:rPr>
              <a:t>, le </a:t>
            </a:r>
            <a:r>
              <a:rPr lang="en-US" sz="1800" dirty="0" err="1" smtClean="0">
                <a:latin typeface="Bembo Std"/>
                <a:ea typeface="ＭＳ 明朝"/>
                <a:cs typeface="Bembo Std"/>
              </a:rPr>
              <a:t>dichiarazioni</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avvenute</a:t>
            </a:r>
            <a:r>
              <a:rPr lang="en-US" sz="1800" dirty="0" smtClean="0">
                <a:latin typeface="Bembo Std"/>
                <a:ea typeface="ＭＳ 明朝"/>
                <a:cs typeface="Bembo Std"/>
              </a:rPr>
              <a:t> in </a:t>
            </a:r>
            <a:r>
              <a:rPr lang="en-US" sz="1800" dirty="0" err="1" smtClean="0">
                <a:latin typeface="Bembo Std"/>
                <a:ea typeface="ＭＳ 明朝"/>
                <a:cs typeface="Bembo Std"/>
              </a:rPr>
              <a:t>modo</a:t>
            </a:r>
            <a:r>
              <a:rPr lang="en-US" sz="1800" dirty="0" smtClean="0">
                <a:latin typeface="Bembo Std"/>
                <a:ea typeface="ＭＳ 明朝"/>
                <a:cs typeface="Bembo Std"/>
              </a:rPr>
              <a:t> </a:t>
            </a:r>
            <a:r>
              <a:rPr lang="en-US" sz="1800" dirty="0" err="1" smtClean="0">
                <a:latin typeface="Bembo Std"/>
                <a:ea typeface="ＭＳ 明朝"/>
                <a:cs typeface="Bembo Std"/>
              </a:rPr>
              <a:t>spontaneo</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 </a:t>
            </a:r>
            <a:r>
              <a:rPr lang="en-US" sz="1800" dirty="0" err="1" smtClean="0">
                <a:latin typeface="Bembo Std"/>
                <a:ea typeface="ＭＳ 明朝"/>
                <a:cs typeface="Bembo Std"/>
              </a:rPr>
              <a:t>seguito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domande</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parte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cioè</a:t>
            </a:r>
            <a:r>
              <a:rPr lang="en-US" sz="1800" dirty="0" smtClean="0">
                <a:latin typeface="Bembo Std"/>
                <a:ea typeface="ＭＳ 明朝"/>
                <a:cs typeface="Bembo Std"/>
              </a:rPr>
              <a:t> se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stata</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sorta</a:t>
            </a:r>
            <a:r>
              <a:rPr lang="en-US" sz="1800" dirty="0" smtClean="0">
                <a:latin typeface="Bembo Std"/>
                <a:ea typeface="ＭＳ 明朝"/>
                <a:cs typeface="Bembo Std"/>
              </a:rPr>
              <a:t>, </a:t>
            </a:r>
            <a:r>
              <a:rPr lang="en-US" sz="1800" dirty="0" err="1" smtClean="0">
                <a:latin typeface="Bembo Std"/>
                <a:ea typeface="ＭＳ 明朝"/>
                <a:cs typeface="Bembo Std"/>
              </a:rPr>
              <a:t>tra</a:t>
            </a:r>
            <a:r>
              <a:rPr lang="en-US" sz="1800" dirty="0" smtClean="0">
                <a:latin typeface="Bembo Std"/>
                <a:ea typeface="ＭＳ 明朝"/>
                <a:cs typeface="Bembo Std"/>
              </a:rPr>
              <a:t> </a:t>
            </a:r>
            <a:r>
              <a:rPr lang="en-US" sz="1800" dirty="0" err="1" smtClean="0">
                <a:latin typeface="Bembo Std"/>
                <a:ea typeface="ＭＳ 明朝"/>
                <a:cs typeface="Bembo Std"/>
              </a:rPr>
              <a:t>virgolette</a:t>
            </a:r>
            <a:r>
              <a:rPr lang="en-US" sz="1800" dirty="0" smtClean="0">
                <a:latin typeface="Bembo Std"/>
                <a:ea typeface="ＭＳ 明朝"/>
                <a:cs typeface="Bembo Std"/>
              </a:rPr>
              <a:t>, </a:t>
            </a:r>
            <a:r>
              <a:rPr lang="en-US" sz="1800" dirty="0" err="1" smtClean="0">
                <a:latin typeface="Bembo Std"/>
                <a:ea typeface="ＭＳ 明朝"/>
                <a:cs typeface="Bembo Std"/>
              </a:rPr>
              <a:t>più</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interrogatorio</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spontanea</a:t>
            </a:r>
            <a:r>
              <a:rPr lang="en-US" sz="1800" dirty="0" smtClean="0">
                <a:latin typeface="Bembo Std"/>
                <a:ea typeface="ＭＳ 明朝"/>
                <a:cs typeface="Bembo Std"/>
              </a:rPr>
              <a:t> </a:t>
            </a:r>
            <a:r>
              <a:rPr lang="en-US" sz="1800" dirty="0" err="1" smtClean="0">
                <a:latin typeface="Bembo Std"/>
                <a:ea typeface="ＭＳ 明朝"/>
                <a:cs typeface="Bembo Std"/>
              </a:rPr>
              <a:t>dichiarazione</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parte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signore.</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If you could perhaps tell us whether this took place spontaneously, whether the statements were made spontaneously or as a result of your questions, in other words, was it a kind of, quote unquote, more of an examination or a spontaneous statement by this gentleman.</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Could you please tell us whether this took place voluntarily, whether the statements were made freely or in response to your questions? In other words, was it a, shall we say, “examination,” or rather, a voluntary statement by this gentleman?</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Magari</a:t>
            </a:r>
            <a:r>
              <a:rPr lang="en-US" sz="1800" dirty="0" smtClean="0">
                <a:latin typeface="Bembo Std"/>
                <a:ea typeface="ＭＳ 明朝"/>
                <a:cs typeface="Bembo Std"/>
              </a:rPr>
              <a:t> se </a:t>
            </a:r>
            <a:r>
              <a:rPr lang="en-US" sz="1800" dirty="0" err="1" smtClean="0">
                <a:latin typeface="Bembo Std"/>
                <a:ea typeface="ＭＳ 明朝"/>
                <a:cs typeface="Bembo Std"/>
              </a:rPr>
              <a:t>ci</a:t>
            </a:r>
            <a:r>
              <a:rPr lang="en-US" sz="1800" dirty="0" smtClean="0">
                <a:latin typeface="Bembo Std"/>
                <a:ea typeface="ＭＳ 明朝"/>
                <a:cs typeface="Bembo Std"/>
              </a:rPr>
              <a:t> </a:t>
            </a:r>
            <a:r>
              <a:rPr lang="en-US" sz="1800" dirty="0" err="1" smtClean="0">
                <a:latin typeface="Bembo Std"/>
                <a:ea typeface="ＭＳ 明朝"/>
                <a:cs typeface="Bembo Std"/>
              </a:rPr>
              <a:t>spiega</a:t>
            </a:r>
            <a:r>
              <a:rPr lang="en-US" sz="1800" dirty="0" smtClean="0">
                <a:latin typeface="Bembo Std"/>
                <a:ea typeface="ＭＳ 明朝"/>
                <a:cs typeface="Bembo Std"/>
              </a:rPr>
              <a:t> se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avvenuto</a:t>
            </a:r>
            <a:r>
              <a:rPr lang="en-US" sz="1800" dirty="0" smtClean="0">
                <a:latin typeface="Bembo Std"/>
                <a:ea typeface="ＭＳ 明朝"/>
                <a:cs typeface="Bembo Std"/>
              </a:rPr>
              <a:t> in </a:t>
            </a:r>
            <a:r>
              <a:rPr lang="en-US" sz="1800" dirty="0" err="1" smtClean="0">
                <a:latin typeface="Bembo Std"/>
                <a:ea typeface="ＭＳ 明朝"/>
                <a:cs typeface="Bembo Std"/>
              </a:rPr>
              <a:t>modo</a:t>
            </a:r>
            <a:r>
              <a:rPr lang="en-US" sz="1800" dirty="0" smtClean="0">
                <a:latin typeface="Bembo Std"/>
                <a:ea typeface="ＭＳ 明朝"/>
                <a:cs typeface="Bembo Std"/>
              </a:rPr>
              <a:t> </a:t>
            </a:r>
            <a:r>
              <a:rPr lang="en-US" sz="1800" dirty="0" err="1" smtClean="0">
                <a:latin typeface="Bembo Std"/>
                <a:ea typeface="ＭＳ 明朝"/>
                <a:cs typeface="Bembo Std"/>
              </a:rPr>
              <a:t>spontaneo</a:t>
            </a:r>
            <a:r>
              <a:rPr lang="en-US" sz="1800" dirty="0" smtClean="0">
                <a:latin typeface="Bembo Std"/>
                <a:ea typeface="ＭＳ 明朝"/>
                <a:cs typeface="Bembo Std"/>
              </a:rPr>
              <a:t>, le </a:t>
            </a:r>
            <a:r>
              <a:rPr lang="en-US" sz="1800" dirty="0" err="1" smtClean="0">
                <a:latin typeface="Bembo Std"/>
                <a:ea typeface="ＭＳ 明朝"/>
                <a:cs typeface="Bembo Std"/>
              </a:rPr>
              <a:t>dichiarazioni</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avvenute</a:t>
            </a:r>
            <a:r>
              <a:rPr lang="en-US" sz="1800" dirty="0" smtClean="0">
                <a:latin typeface="Bembo Std"/>
                <a:ea typeface="ＭＳ 明朝"/>
                <a:cs typeface="Bembo Std"/>
              </a:rPr>
              <a:t> in </a:t>
            </a:r>
            <a:r>
              <a:rPr lang="en-US" sz="1800" dirty="0" err="1" smtClean="0">
                <a:latin typeface="Bembo Std"/>
                <a:ea typeface="ＭＳ 明朝"/>
                <a:cs typeface="Bembo Std"/>
              </a:rPr>
              <a:t>modo</a:t>
            </a:r>
            <a:r>
              <a:rPr lang="en-US" sz="1800" dirty="0" smtClean="0">
                <a:latin typeface="Bembo Std"/>
                <a:ea typeface="ＭＳ 明朝"/>
                <a:cs typeface="Bembo Std"/>
              </a:rPr>
              <a:t> </a:t>
            </a:r>
            <a:r>
              <a:rPr lang="en-US" sz="1800" dirty="0" err="1" smtClean="0">
                <a:latin typeface="Bembo Std"/>
                <a:ea typeface="ＭＳ 明朝"/>
                <a:cs typeface="Bembo Std"/>
              </a:rPr>
              <a:t>spontaneo</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 </a:t>
            </a:r>
            <a:r>
              <a:rPr lang="en-US" sz="1800" dirty="0" err="1" smtClean="0">
                <a:latin typeface="Bembo Std"/>
                <a:ea typeface="ＭＳ 明朝"/>
                <a:cs typeface="Bembo Std"/>
              </a:rPr>
              <a:t>seguito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domande</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parte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cioè</a:t>
            </a:r>
            <a:r>
              <a:rPr lang="en-US" sz="1800" dirty="0" smtClean="0">
                <a:latin typeface="Bembo Std"/>
                <a:ea typeface="ＭＳ 明朝"/>
                <a:cs typeface="Bembo Std"/>
              </a:rPr>
              <a:t> se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stata</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sorta</a:t>
            </a:r>
            <a:r>
              <a:rPr lang="en-US" sz="1800" dirty="0" smtClean="0">
                <a:latin typeface="Bembo Std"/>
                <a:ea typeface="ＭＳ 明朝"/>
                <a:cs typeface="Bembo Std"/>
              </a:rPr>
              <a:t>, </a:t>
            </a:r>
            <a:r>
              <a:rPr lang="en-US" sz="1800" dirty="0" err="1" smtClean="0">
                <a:latin typeface="Bembo Std"/>
                <a:ea typeface="ＭＳ 明朝"/>
                <a:cs typeface="Bembo Std"/>
              </a:rPr>
              <a:t>tra</a:t>
            </a:r>
            <a:r>
              <a:rPr lang="en-US" sz="1800" dirty="0" smtClean="0">
                <a:latin typeface="Bembo Std"/>
                <a:ea typeface="ＭＳ 明朝"/>
                <a:cs typeface="Bembo Std"/>
              </a:rPr>
              <a:t> </a:t>
            </a:r>
            <a:r>
              <a:rPr lang="en-US" sz="1800" dirty="0" err="1" smtClean="0">
                <a:latin typeface="Bembo Std"/>
                <a:ea typeface="ＭＳ 明朝"/>
                <a:cs typeface="Bembo Std"/>
              </a:rPr>
              <a:t>virgolette</a:t>
            </a:r>
            <a:r>
              <a:rPr lang="en-US" sz="1800" dirty="0" smtClean="0">
                <a:latin typeface="Bembo Std"/>
                <a:ea typeface="ＭＳ 明朝"/>
                <a:cs typeface="Bembo Std"/>
              </a:rPr>
              <a:t>, </a:t>
            </a:r>
            <a:r>
              <a:rPr lang="en-US" sz="1800" dirty="0" err="1" smtClean="0">
                <a:latin typeface="Bembo Std"/>
                <a:ea typeface="ＭＳ 明朝"/>
                <a:cs typeface="Bembo Std"/>
              </a:rPr>
              <a:t>più</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interrogatorio</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spontanea</a:t>
            </a:r>
            <a:r>
              <a:rPr lang="en-US" sz="1800" dirty="0" smtClean="0">
                <a:latin typeface="Bembo Std"/>
                <a:ea typeface="ＭＳ 明朝"/>
                <a:cs typeface="Bembo Std"/>
              </a:rPr>
              <a:t> </a:t>
            </a:r>
            <a:r>
              <a:rPr lang="en-US" sz="1800" dirty="0" err="1" smtClean="0">
                <a:latin typeface="Bembo Std"/>
                <a:ea typeface="ＭＳ 明朝"/>
                <a:cs typeface="Bembo Std"/>
              </a:rPr>
              <a:t>dichiarazione</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parte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signore.</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Could you please tell us whether this took place voluntarily, whether the statements were made freely or in response to your questions? In other words, was it a, shall we say, “examination,” or rather, a voluntary statement by this gentleman? </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Could you please tell us, was this voluntary? Did this individual volunteer these statements, or was he responding to your questions? In other words, did you, quote unquote, “examine” this gentleman, or did he make a voluntary statement?</a:t>
            </a:r>
          </a:p>
          <a:p>
            <a:pPr marL="0" algn="just">
              <a:lnSpc>
                <a:spcPct val="115000"/>
              </a:lnSpc>
              <a:spcBef>
                <a:spcPts val="0"/>
              </a:spcBef>
              <a:buNone/>
            </a:pPr>
            <a:endParaRPr lang="en-US" sz="1800" dirty="0" smtClean="0">
              <a:latin typeface="Times New Roman"/>
              <a:ea typeface="ＭＳ 明朝"/>
              <a:cs typeface="Times New Roman"/>
            </a:endParaRP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gn="just">
              <a:lnSpc>
                <a:spcPct val="115000"/>
              </a:lnSpc>
              <a:spcBef>
                <a:spcPts val="0"/>
              </a:spcBef>
              <a:spcAft>
                <a:spcPts val="0"/>
              </a:spcAft>
              <a:buNone/>
            </a:pPr>
            <a:r>
              <a:rPr lang="en-US" sz="1800" dirty="0" err="1" smtClean="0">
                <a:latin typeface="Bembo Std"/>
                <a:ea typeface="ＭＳ 明朝"/>
                <a:cs typeface="Bembo Std"/>
              </a:rPr>
              <a:t>Abbiamo</a:t>
            </a:r>
            <a:r>
              <a:rPr lang="en-US" sz="1800" dirty="0" smtClean="0">
                <a:latin typeface="Bembo Std"/>
                <a:ea typeface="ＭＳ 明朝"/>
                <a:cs typeface="Bembo Std"/>
              </a:rPr>
              <a:t> </a:t>
            </a:r>
            <a:r>
              <a:rPr lang="en-US" sz="1800" dirty="0" err="1" smtClean="0">
                <a:latin typeface="Bembo Std"/>
                <a:ea typeface="ＭＳ 明朝"/>
                <a:cs typeface="Bembo Std"/>
              </a:rPr>
              <a:t>un’introduzione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é</a:t>
            </a:r>
            <a:r>
              <a:rPr lang="en-US" sz="1800" dirty="0" smtClean="0">
                <a:latin typeface="Bembo Std"/>
                <a:ea typeface="ＭＳ 明朝"/>
                <a:cs typeface="Bembo Std"/>
              </a:rPr>
              <a:t> </a:t>
            </a:r>
            <a:r>
              <a:rPr lang="en-US" sz="1800" dirty="0" err="1" smtClean="0">
                <a:latin typeface="Bembo Std"/>
                <a:ea typeface="ＭＳ 明朝"/>
                <a:cs typeface="Bembo Std"/>
              </a:rPr>
              <a:t>svolta</a:t>
            </a:r>
            <a:r>
              <a:rPr lang="en-US" sz="1800" dirty="0" smtClean="0">
                <a:latin typeface="Bembo Std"/>
                <a:ea typeface="ＭＳ 明朝"/>
                <a:cs typeface="Bembo Std"/>
              </a:rPr>
              <a:t> in due </a:t>
            </a:r>
            <a:r>
              <a:rPr lang="en-US" sz="1800" dirty="0" err="1" smtClean="0">
                <a:latin typeface="Bembo Std"/>
                <a:ea typeface="ＭＳ 明朝"/>
                <a:cs typeface="Bembo Std"/>
              </a:rPr>
              <a:t>fasi</a:t>
            </a:r>
            <a:r>
              <a:rPr lang="en-US" sz="1800" dirty="0" smtClean="0">
                <a:latin typeface="Bembo Std"/>
                <a:ea typeface="ＭＳ 明朝"/>
                <a:cs typeface="Bembo Std"/>
              </a:rPr>
              <a:t>. </a:t>
            </a:r>
          </a:p>
          <a:p>
            <a:pPr marL="0" marR="0" algn="just">
              <a:lnSpc>
                <a:spcPct val="115000"/>
              </a:lnSpc>
              <a:spcBef>
                <a:spcPts val="0"/>
              </a:spcBef>
              <a:spcAft>
                <a:spcPts val="0"/>
              </a:spcAft>
              <a:buNone/>
            </a:pPr>
            <a:endParaRPr lang="en-US" sz="1800" dirty="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Here we have an introduction that took place in two phases.</a:t>
            </a:r>
          </a:p>
          <a:p>
            <a:pPr marL="0" algn="just">
              <a:lnSpc>
                <a:spcPct val="115000"/>
              </a:lnSpc>
              <a:spcBef>
                <a:spcPts val="0"/>
              </a:spcBef>
              <a:buNone/>
            </a:pPr>
            <a:endParaRPr lang="en-US" sz="1800" dirty="0" smtClean="0">
              <a:latin typeface="Bembo Std"/>
              <a:ea typeface="ＭＳ 明朝"/>
              <a:cs typeface="Bembo Std"/>
            </a:endParaRP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gn="just">
              <a:lnSpc>
                <a:spcPct val="115000"/>
              </a:lnSpc>
              <a:spcBef>
                <a:spcPts val="0"/>
              </a:spcBef>
              <a:spcAft>
                <a:spcPts val="0"/>
              </a:spcAft>
              <a:buNone/>
            </a:pPr>
            <a:r>
              <a:rPr lang="en-US" sz="1800" dirty="0" err="1" smtClean="0">
                <a:latin typeface="Bembo Std"/>
                <a:ea typeface="ＭＳ 明朝"/>
                <a:cs typeface="Bembo Std"/>
              </a:rPr>
              <a:t>Abbiamo</a:t>
            </a:r>
            <a:r>
              <a:rPr lang="en-US" sz="1800" dirty="0" smtClean="0">
                <a:latin typeface="Bembo Std"/>
                <a:ea typeface="ＭＳ 明朝"/>
                <a:cs typeface="Bembo Std"/>
              </a:rPr>
              <a:t> </a:t>
            </a:r>
            <a:r>
              <a:rPr lang="en-US" sz="1800" dirty="0" err="1" smtClean="0">
                <a:latin typeface="Bembo Std"/>
                <a:ea typeface="ＭＳ 明朝"/>
                <a:cs typeface="Bembo Std"/>
              </a:rPr>
              <a:t>un’introduzione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é</a:t>
            </a:r>
            <a:r>
              <a:rPr lang="en-US" sz="1800" dirty="0" smtClean="0">
                <a:latin typeface="Bembo Std"/>
                <a:ea typeface="ＭＳ 明朝"/>
                <a:cs typeface="Bembo Std"/>
              </a:rPr>
              <a:t> </a:t>
            </a:r>
            <a:r>
              <a:rPr lang="en-US" sz="1800" dirty="0" err="1" smtClean="0">
                <a:latin typeface="Bembo Std"/>
                <a:ea typeface="ＭＳ 明朝"/>
                <a:cs typeface="Bembo Std"/>
              </a:rPr>
              <a:t>svolta</a:t>
            </a:r>
            <a:r>
              <a:rPr lang="en-US" sz="1800" dirty="0" smtClean="0">
                <a:latin typeface="Bembo Std"/>
                <a:ea typeface="ＭＳ 明朝"/>
                <a:cs typeface="Bembo Std"/>
              </a:rPr>
              <a:t> in due </a:t>
            </a:r>
            <a:r>
              <a:rPr lang="en-US" sz="1800" dirty="0" err="1" smtClean="0">
                <a:latin typeface="Bembo Std"/>
                <a:ea typeface="ＭＳ 明朝"/>
                <a:cs typeface="Bembo Std"/>
              </a:rPr>
              <a:t>fasi</a:t>
            </a:r>
            <a:r>
              <a:rPr lang="en-US" sz="1800" dirty="0" smtClean="0">
                <a:latin typeface="Bembo Std"/>
                <a:ea typeface="ＭＳ 明朝"/>
                <a:cs typeface="Bembo Std"/>
              </a:rPr>
              <a:t>. </a:t>
            </a:r>
          </a:p>
          <a:p>
            <a:pPr marL="0" marR="0" algn="just">
              <a:lnSpc>
                <a:spcPct val="115000"/>
              </a:lnSpc>
              <a:spcBef>
                <a:spcPts val="0"/>
              </a:spcBef>
              <a:spcAft>
                <a:spcPts val="0"/>
              </a:spcAft>
              <a:buNone/>
            </a:pPr>
            <a:endParaRPr lang="en-US" sz="1800" dirty="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Here we have an introduction that took place in two phases. </a:t>
            </a:r>
          </a:p>
          <a:p>
            <a:pPr marL="0" marR="0" algn="just">
              <a:lnSpc>
                <a:spcPct val="115000"/>
              </a:lnSpc>
              <a:spcBef>
                <a:spcPts val="0"/>
              </a:spcBef>
              <a:spcAft>
                <a:spcPts val="0"/>
              </a:spcAft>
              <a:buNone/>
            </a:pPr>
            <a:endParaRPr lang="en-US" sz="1800" dirty="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This was a two-step introduction.</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i="1" dirty="0">
                <a:latin typeface="Bembo Std"/>
                <a:ea typeface="ＭＳ 明朝"/>
                <a:cs typeface="Bembo Std"/>
              </a:rPr>
              <a:t>o</a:t>
            </a:r>
            <a:r>
              <a:rPr lang="en-US" sz="1800" i="1" dirty="0" smtClean="0">
                <a:latin typeface="Bembo Std"/>
                <a:ea typeface="ＭＳ 明朝"/>
                <a:cs typeface="Bembo Std"/>
              </a:rPr>
              <a:t>r</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We introduced it in two stages.</a:t>
            </a:r>
          </a:p>
          <a:p>
            <a:pPr marL="0" algn="just">
              <a:lnSpc>
                <a:spcPct val="115000"/>
              </a:lnSpc>
              <a:spcBef>
                <a:spcPts val="0"/>
              </a:spcBef>
              <a:buNone/>
            </a:pPr>
            <a:endParaRPr lang="en-US" sz="1800" dirty="0" smtClean="0">
              <a:latin typeface="Times New Roman"/>
              <a:ea typeface="ＭＳ 明朝"/>
              <a:cs typeface="Times New Roman"/>
            </a:endParaRPr>
          </a:p>
          <a:p>
            <a:pPr marL="0" algn="just">
              <a:lnSpc>
                <a:spcPct val="115000"/>
              </a:lnSpc>
              <a:spcBef>
                <a:spcPts val="0"/>
              </a:spcBef>
              <a:buNone/>
            </a:pPr>
            <a:endParaRPr lang="en-US" sz="1800" dirty="0" smtClean="0">
              <a:latin typeface="Bembo Std"/>
              <a:ea typeface="ＭＳ 明朝"/>
              <a:cs typeface="Bembo Std"/>
            </a:endParaRP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2400" dirty="0">
              <a:latin typeface="Bembo Std"/>
              <a:cs typeface="Bembo Std"/>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Si </a:t>
            </a:r>
            <a:r>
              <a:rPr lang="en-US" sz="1800" dirty="0" err="1" smtClean="0">
                <a:latin typeface="Bembo Std"/>
                <a:ea typeface="ＭＳ 明朝"/>
                <a:cs typeface="Bembo Std"/>
              </a:rPr>
              <a:t>tratta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un </a:t>
            </a:r>
            <a:r>
              <a:rPr lang="en-US" sz="1800" dirty="0" err="1" smtClean="0">
                <a:latin typeface="Bembo Std"/>
                <a:ea typeface="ＭＳ 明朝"/>
                <a:cs typeface="Bembo Std"/>
              </a:rPr>
              <a:t>processo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riconoscimento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svolto</a:t>
            </a:r>
            <a:r>
              <a:rPr lang="en-US" sz="1800" dirty="0" smtClean="0">
                <a:latin typeface="Bembo Std"/>
                <a:ea typeface="ＭＳ 明朝"/>
                <a:cs typeface="Bembo Std"/>
              </a:rPr>
              <a:t> con </a:t>
            </a:r>
            <a:r>
              <a:rPr lang="en-US" sz="1800" dirty="0" err="1" smtClean="0">
                <a:latin typeface="Bembo Std"/>
                <a:ea typeface="ＭＳ 明朝"/>
                <a:cs typeface="Bembo Std"/>
              </a:rPr>
              <a:t>diversi</a:t>
            </a:r>
            <a:r>
              <a:rPr lang="en-US" sz="1800" dirty="0" smtClean="0">
                <a:latin typeface="Bembo Std"/>
                <a:ea typeface="ＭＳ 明朝"/>
                <a:cs typeface="Bembo Std"/>
              </a:rPr>
              <a:t> audit </a:t>
            </a:r>
            <a:r>
              <a:rPr lang="en-US" sz="1800" dirty="0" err="1" smtClean="0">
                <a:latin typeface="Bembo Std"/>
                <a:ea typeface="ＭＳ 明朝"/>
                <a:cs typeface="Bembo Std"/>
              </a:rPr>
              <a:t>ed</a:t>
            </a:r>
            <a:r>
              <a:rPr lang="en-US" sz="1800" dirty="0" smtClean="0">
                <a:latin typeface="Bembo Std"/>
                <a:ea typeface="ＭＳ 明朝"/>
                <a:cs typeface="Bembo Std"/>
              </a:rPr>
              <a:t> </a:t>
            </a:r>
            <a:r>
              <a:rPr lang="en-US" sz="1800" dirty="0" err="1" smtClean="0">
                <a:latin typeface="Bembo Std"/>
                <a:ea typeface="ＭＳ 明朝"/>
                <a:cs typeface="Bembo Std"/>
              </a:rPr>
              <a:t>esami</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stati</a:t>
            </a:r>
            <a:r>
              <a:rPr lang="en-US" sz="1800" dirty="0" smtClean="0">
                <a:latin typeface="Bembo Std"/>
                <a:ea typeface="ＭＳ 明朝"/>
                <a:cs typeface="Bembo Std"/>
              </a:rPr>
              <a:t> </a:t>
            </a:r>
            <a:r>
              <a:rPr lang="en-US" sz="1800" dirty="0" err="1" smtClean="0">
                <a:latin typeface="Bembo Std"/>
                <a:ea typeface="ＭＳ 明朝"/>
                <a:cs typeface="Bembo Std"/>
              </a:rPr>
              <a:t>eseguiti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is a certification process that was carried out through the performance of several audits and exams.</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Si </a:t>
            </a:r>
            <a:r>
              <a:rPr lang="en-US" sz="1800" dirty="0" err="1" smtClean="0">
                <a:latin typeface="Bembo Std"/>
                <a:ea typeface="ＭＳ 明朝"/>
                <a:cs typeface="Bembo Std"/>
              </a:rPr>
              <a:t>tratta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un </a:t>
            </a:r>
            <a:r>
              <a:rPr lang="en-US" sz="1800" dirty="0" err="1" smtClean="0">
                <a:latin typeface="Bembo Std"/>
                <a:ea typeface="ＭＳ 明朝"/>
                <a:cs typeface="Bembo Std"/>
              </a:rPr>
              <a:t>processo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riconoscimento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svolto</a:t>
            </a:r>
            <a:r>
              <a:rPr lang="en-US" sz="1800" dirty="0" smtClean="0">
                <a:latin typeface="Bembo Std"/>
                <a:ea typeface="ＭＳ 明朝"/>
                <a:cs typeface="Bembo Std"/>
              </a:rPr>
              <a:t> con </a:t>
            </a:r>
            <a:r>
              <a:rPr lang="en-US" sz="1800" dirty="0" err="1" smtClean="0">
                <a:latin typeface="Bembo Std"/>
                <a:ea typeface="ＭＳ 明朝"/>
                <a:cs typeface="Bembo Std"/>
              </a:rPr>
              <a:t>diversi</a:t>
            </a:r>
            <a:r>
              <a:rPr lang="en-US" sz="1800" dirty="0" smtClean="0">
                <a:latin typeface="Bembo Std"/>
                <a:ea typeface="ＭＳ 明朝"/>
                <a:cs typeface="Bembo Std"/>
              </a:rPr>
              <a:t> audit </a:t>
            </a:r>
            <a:r>
              <a:rPr lang="en-US" sz="1800" dirty="0" err="1" smtClean="0">
                <a:latin typeface="Bembo Std"/>
                <a:ea typeface="ＭＳ 明朝"/>
                <a:cs typeface="Bembo Std"/>
              </a:rPr>
              <a:t>ed</a:t>
            </a:r>
            <a:r>
              <a:rPr lang="en-US" sz="1800" dirty="0" smtClean="0">
                <a:latin typeface="Bembo Std"/>
                <a:ea typeface="ＭＳ 明朝"/>
                <a:cs typeface="Bembo Std"/>
              </a:rPr>
              <a:t> </a:t>
            </a:r>
            <a:r>
              <a:rPr lang="en-US" sz="1800" dirty="0" err="1" smtClean="0">
                <a:latin typeface="Bembo Std"/>
                <a:ea typeface="ＭＳ 明朝"/>
                <a:cs typeface="Bembo Std"/>
              </a:rPr>
              <a:t>esami</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stati</a:t>
            </a:r>
            <a:r>
              <a:rPr lang="en-US" sz="1800" dirty="0" smtClean="0">
                <a:latin typeface="Bembo Std"/>
                <a:ea typeface="ＭＳ 明朝"/>
                <a:cs typeface="Bembo Std"/>
              </a:rPr>
              <a:t> </a:t>
            </a:r>
            <a:r>
              <a:rPr lang="en-US" sz="1800" dirty="0" err="1" smtClean="0">
                <a:latin typeface="Bembo Std"/>
                <a:ea typeface="ＭＳ 明朝"/>
                <a:cs typeface="Bembo Std"/>
              </a:rPr>
              <a:t>eseguiti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is a certification process that was carried out through the performance of several audits and exams.</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certification process involved the performance of several audits and exams.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Si </a:t>
            </a:r>
            <a:r>
              <a:rPr lang="en-US" sz="1800" dirty="0" err="1" smtClean="0">
                <a:latin typeface="Bembo Std"/>
                <a:ea typeface="ＭＳ 明朝"/>
                <a:cs typeface="Bembo Std"/>
              </a:rPr>
              <a:t>tratta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un </a:t>
            </a:r>
            <a:r>
              <a:rPr lang="en-US" sz="1800" dirty="0" err="1" smtClean="0">
                <a:latin typeface="Bembo Std"/>
                <a:ea typeface="ＭＳ 明朝"/>
                <a:cs typeface="Bembo Std"/>
              </a:rPr>
              <a:t>processo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riconoscimento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si</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svolto</a:t>
            </a:r>
            <a:r>
              <a:rPr lang="en-US" sz="1800" dirty="0" smtClean="0">
                <a:latin typeface="Bembo Std"/>
                <a:ea typeface="ＭＳ 明朝"/>
                <a:cs typeface="Bembo Std"/>
              </a:rPr>
              <a:t> con </a:t>
            </a:r>
            <a:r>
              <a:rPr lang="en-US" sz="1800" dirty="0" err="1" smtClean="0">
                <a:latin typeface="Bembo Std"/>
                <a:ea typeface="ＭＳ 明朝"/>
                <a:cs typeface="Bembo Std"/>
              </a:rPr>
              <a:t>diversi</a:t>
            </a:r>
            <a:r>
              <a:rPr lang="en-US" sz="1800" dirty="0" smtClean="0">
                <a:latin typeface="Bembo Std"/>
                <a:ea typeface="ＭＳ 明朝"/>
                <a:cs typeface="Bembo Std"/>
              </a:rPr>
              <a:t> audit </a:t>
            </a:r>
            <a:r>
              <a:rPr lang="en-US" sz="1800" dirty="0" err="1" smtClean="0">
                <a:latin typeface="Bembo Std"/>
                <a:ea typeface="ＭＳ 明朝"/>
                <a:cs typeface="Bembo Std"/>
              </a:rPr>
              <a:t>ed</a:t>
            </a:r>
            <a:r>
              <a:rPr lang="en-US" sz="1800" dirty="0" smtClean="0">
                <a:latin typeface="Bembo Std"/>
                <a:ea typeface="ＭＳ 明朝"/>
                <a:cs typeface="Bembo Std"/>
              </a:rPr>
              <a:t> </a:t>
            </a:r>
            <a:r>
              <a:rPr lang="en-US" sz="1800" dirty="0" err="1" smtClean="0">
                <a:latin typeface="Bembo Std"/>
                <a:ea typeface="ＭＳ 明朝"/>
                <a:cs typeface="Bembo Std"/>
              </a:rPr>
              <a:t>esami</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stati</a:t>
            </a:r>
            <a:r>
              <a:rPr lang="en-US" sz="1800" dirty="0" smtClean="0">
                <a:latin typeface="Bembo Std"/>
                <a:ea typeface="ＭＳ 明朝"/>
                <a:cs typeface="Bembo Std"/>
              </a:rPr>
              <a:t> </a:t>
            </a:r>
            <a:r>
              <a:rPr lang="en-US" sz="1800" dirty="0" err="1" smtClean="0">
                <a:latin typeface="Bembo Std"/>
                <a:ea typeface="ＭＳ 明朝"/>
                <a:cs typeface="Bembo Std"/>
              </a:rPr>
              <a:t>eseguiti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is a certification process that was carried out through the performance of several audits and exams.</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certification process involved the performance of several audits and exams. </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This certification process consisted of several audits and exams.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In </a:t>
            </a:r>
            <a:r>
              <a:rPr lang="en-US" sz="1800" dirty="0" err="1" smtClean="0">
                <a:latin typeface="Bembo Std"/>
                <a:ea typeface="ＭＳ 明朝"/>
                <a:cs typeface="Bembo Std"/>
              </a:rPr>
              <a:t>una</a:t>
            </a:r>
            <a:r>
              <a:rPr lang="en-US" sz="1800" dirty="0" smtClean="0">
                <a:latin typeface="Bembo Std"/>
                <a:ea typeface="ＭＳ 明朝"/>
                <a:cs typeface="Bembo Std"/>
              </a:rPr>
              <a:t> simile </a:t>
            </a:r>
            <a:r>
              <a:rPr lang="en-US" sz="1800" dirty="0" err="1" smtClean="0">
                <a:latin typeface="Bembo Std"/>
                <a:ea typeface="ＭＳ 明朝"/>
                <a:cs typeface="Bembo Std"/>
              </a:rPr>
              <a:t>prospettiva</a:t>
            </a:r>
            <a:r>
              <a:rPr lang="en-US" sz="1800" dirty="0" smtClean="0">
                <a:latin typeface="Bembo Std"/>
                <a:ea typeface="ＭＳ 明朝"/>
                <a:cs typeface="Bembo Std"/>
              </a:rPr>
              <a:t>, </a:t>
            </a:r>
            <a:r>
              <a:rPr lang="en-US" sz="1800" dirty="0" err="1" smtClean="0">
                <a:latin typeface="Bembo Std"/>
                <a:ea typeface="ＭＳ 明朝"/>
                <a:cs typeface="Bembo Std"/>
              </a:rPr>
              <a:t>i</a:t>
            </a:r>
            <a:r>
              <a:rPr lang="en-US" sz="1800" dirty="0" smtClean="0">
                <a:latin typeface="Bembo Std"/>
                <a:ea typeface="ＭＳ 明朝"/>
                <a:cs typeface="Bembo Std"/>
              </a:rPr>
              <a:t> </a:t>
            </a:r>
            <a:r>
              <a:rPr lang="en-US" sz="1800" dirty="0" err="1" smtClean="0">
                <a:latin typeface="Bembo Std"/>
                <a:ea typeface="ＭＳ 明朝"/>
                <a:cs typeface="Bembo Std"/>
              </a:rPr>
              <a:t>parametri</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riferimento</a:t>
            </a:r>
            <a:r>
              <a:rPr lang="en-US" sz="1800" dirty="0" smtClean="0">
                <a:latin typeface="Bembo Std"/>
                <a:ea typeface="ＭＳ 明朝"/>
                <a:cs typeface="Bembo Std"/>
              </a:rPr>
              <a:t> </a:t>
            </a:r>
            <a:r>
              <a:rPr lang="en-US" sz="1800" dirty="0" err="1" smtClean="0">
                <a:latin typeface="Bembo Std"/>
                <a:ea typeface="ＭＳ 明朝"/>
                <a:cs typeface="Bembo Std"/>
              </a:rPr>
              <a:t>ai</a:t>
            </a:r>
            <a:r>
              <a:rPr lang="en-US" sz="1800" dirty="0" smtClean="0">
                <a:latin typeface="Bembo Std"/>
                <a:ea typeface="ＭＳ 明朝"/>
                <a:cs typeface="Bembo Std"/>
              </a:rPr>
              <a:t> </a:t>
            </a:r>
            <a:r>
              <a:rPr lang="en-US" sz="1800" dirty="0" err="1" smtClean="0">
                <a:latin typeface="Bembo Std"/>
                <a:ea typeface="ＭＳ 明朝"/>
                <a:cs typeface="Bembo Std"/>
              </a:rPr>
              <a:t>quali</a:t>
            </a:r>
            <a:r>
              <a:rPr lang="en-US" sz="1800" dirty="0" smtClean="0">
                <a:latin typeface="Bembo Std"/>
                <a:ea typeface="ＭＳ 明朝"/>
                <a:cs typeface="Bembo Std"/>
              </a:rPr>
              <a:t> la </a:t>
            </a:r>
            <a:r>
              <a:rPr lang="en-US" sz="1800" dirty="0" err="1" smtClean="0">
                <a:latin typeface="Bembo Std"/>
                <a:ea typeface="ＭＳ 明朝"/>
                <a:cs typeface="Bembo Std"/>
              </a:rPr>
              <a:t>pubblica</a:t>
            </a:r>
            <a:r>
              <a:rPr lang="en-US" sz="1800" dirty="0" smtClean="0">
                <a:latin typeface="Bembo Std"/>
                <a:ea typeface="ＭＳ 明朝"/>
                <a:cs typeface="Bembo Std"/>
              </a:rPr>
              <a:t> </a:t>
            </a:r>
            <a:r>
              <a:rPr lang="en-US" sz="1800" dirty="0" err="1" smtClean="0">
                <a:latin typeface="Bembo Std"/>
                <a:ea typeface="ＭＳ 明朝"/>
                <a:cs typeface="Bembo Std"/>
              </a:rPr>
              <a:t>amministrazione</a:t>
            </a:r>
            <a:r>
              <a:rPr lang="en-US" sz="1800" dirty="0" smtClean="0">
                <a:latin typeface="Bembo Std"/>
                <a:ea typeface="ＭＳ 明朝"/>
                <a:cs typeface="Bembo Std"/>
              </a:rPr>
              <a:t> </a:t>
            </a:r>
            <a:r>
              <a:rPr lang="en-US" sz="1800" dirty="0" err="1" smtClean="0">
                <a:latin typeface="Bembo Std"/>
                <a:ea typeface="ＭＳ 明朝"/>
                <a:cs typeface="Bembo Std"/>
              </a:rPr>
              <a:t>dovrebbe</a:t>
            </a:r>
            <a:r>
              <a:rPr lang="en-US" sz="1800" dirty="0" smtClean="0">
                <a:latin typeface="Bembo Std"/>
                <a:ea typeface="ＭＳ 明朝"/>
                <a:cs typeface="Bembo Std"/>
              </a:rPr>
              <a:t> </a:t>
            </a:r>
            <a:r>
              <a:rPr lang="en-US" sz="1800" dirty="0" err="1" smtClean="0">
                <a:latin typeface="Bembo Std"/>
                <a:ea typeface="ＭＳ 明朝"/>
                <a:cs typeface="Bembo Std"/>
              </a:rPr>
              <a:t>informare</a:t>
            </a:r>
            <a:r>
              <a:rPr lang="en-US" sz="1800" dirty="0" smtClean="0">
                <a:latin typeface="Bembo Std"/>
                <a:ea typeface="ＭＳ 明朝"/>
                <a:cs typeface="Bembo Std"/>
              </a:rPr>
              <a:t> la </a:t>
            </a:r>
            <a:r>
              <a:rPr lang="en-US" sz="1800" dirty="0" err="1" smtClean="0">
                <a:latin typeface="Bembo Std"/>
                <a:ea typeface="ＭＳ 明朝"/>
                <a:cs typeface="Bembo Std"/>
              </a:rPr>
              <a:t>propria</a:t>
            </a:r>
            <a:r>
              <a:rPr lang="en-US" sz="1800" dirty="0" smtClean="0">
                <a:latin typeface="Bembo Std"/>
                <a:ea typeface="ＭＳ 明朝"/>
                <a:cs typeface="Bembo Std"/>
              </a:rPr>
              <a:t> </a:t>
            </a:r>
            <a:r>
              <a:rPr lang="en-US" sz="1800" dirty="0" err="1" smtClean="0">
                <a:latin typeface="Bembo Std"/>
                <a:ea typeface="ＭＳ 明朝"/>
                <a:cs typeface="Bembo Std"/>
              </a:rPr>
              <a:t>azione</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quelli</a:t>
            </a:r>
            <a:r>
              <a:rPr lang="en-US" sz="1800" dirty="0" smtClean="0">
                <a:latin typeface="Bembo Std"/>
                <a:ea typeface="ＭＳ 明朝"/>
                <a:cs typeface="Bembo Std"/>
              </a:rPr>
              <a:t> </a:t>
            </a:r>
            <a:r>
              <a:rPr lang="en-US" sz="1800" dirty="0" err="1" smtClean="0">
                <a:latin typeface="Bembo Std"/>
                <a:ea typeface="ＭＳ 明朝"/>
                <a:cs typeface="Bembo Std"/>
              </a:rPr>
              <a:t>esaminati</a:t>
            </a:r>
            <a:r>
              <a:rPr lang="en-US" sz="1800" dirty="0" smtClean="0">
                <a:latin typeface="Bembo Std"/>
                <a:ea typeface="ＭＳ 明朝"/>
                <a:cs typeface="Bembo Std"/>
              </a:rPr>
              <a:t> </a:t>
            </a:r>
            <a:r>
              <a:rPr lang="en-US" sz="1800" dirty="0" err="1" smtClean="0">
                <a:latin typeface="Bembo Std"/>
                <a:ea typeface="ＭＳ 明朝"/>
                <a:cs typeface="Bembo Std"/>
              </a:rPr>
              <a:t>più</a:t>
            </a:r>
            <a:r>
              <a:rPr lang="en-US" sz="1800" dirty="0" smtClean="0">
                <a:latin typeface="Bembo Std"/>
                <a:ea typeface="ＭＳ 明朝"/>
                <a:cs typeface="Bembo Std"/>
              </a:rPr>
              <a:t> </a:t>
            </a:r>
            <a:r>
              <a:rPr lang="en-US" sz="1800" dirty="0" err="1" smtClean="0">
                <a:latin typeface="Bembo Std"/>
                <a:ea typeface="ＭＳ 明朝"/>
                <a:cs typeface="Bembo Std"/>
              </a:rPr>
              <a:t>sopra</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a:t>
            </a:r>
            <a:r>
              <a:rPr lang="en-US" sz="1800" dirty="0" err="1" smtClean="0">
                <a:latin typeface="Bembo Std"/>
                <a:ea typeface="ＭＳ 明朝"/>
                <a:cs typeface="Bembo Std"/>
              </a:rPr>
              <a:t>buona</a:t>
            </a:r>
            <a:r>
              <a:rPr lang="en-US" sz="1800" dirty="0" smtClean="0">
                <a:latin typeface="Bembo Std"/>
                <a:ea typeface="ＭＳ 明朝"/>
                <a:cs typeface="Bembo Std"/>
              </a:rPr>
              <a:t> </a:t>
            </a:r>
            <a:r>
              <a:rPr lang="en-US" sz="1800" dirty="0" err="1" smtClean="0">
                <a:latin typeface="Bembo Std"/>
                <a:ea typeface="ＭＳ 明朝"/>
                <a:cs typeface="Bembo Std"/>
              </a:rPr>
              <a:t>fede</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a:t>
            </a:r>
            <a:r>
              <a:rPr lang="en-US" sz="1800" dirty="0" err="1" smtClean="0">
                <a:latin typeface="Bembo Std"/>
                <a:ea typeface="ＭＳ 明朝"/>
                <a:cs typeface="Bembo Std"/>
              </a:rPr>
              <a:t>proporzionalità</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From a similar standpoint, the reference parameters with which the public administration’s actions must comply are the aforementioned ones of good faith and proportionality. </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In </a:t>
            </a:r>
            <a:r>
              <a:rPr lang="en-US" sz="1800" dirty="0" err="1" smtClean="0">
                <a:latin typeface="Bembo Std"/>
                <a:ea typeface="ＭＳ 明朝"/>
                <a:cs typeface="Bembo Std"/>
              </a:rPr>
              <a:t>una</a:t>
            </a:r>
            <a:r>
              <a:rPr lang="en-US" sz="1800" dirty="0" smtClean="0">
                <a:latin typeface="Bembo Std"/>
                <a:ea typeface="ＭＳ 明朝"/>
                <a:cs typeface="Bembo Std"/>
              </a:rPr>
              <a:t> simile </a:t>
            </a:r>
            <a:r>
              <a:rPr lang="en-US" sz="1800" dirty="0" err="1" smtClean="0">
                <a:latin typeface="Bembo Std"/>
                <a:ea typeface="ＭＳ 明朝"/>
                <a:cs typeface="Bembo Std"/>
              </a:rPr>
              <a:t>prospettiva</a:t>
            </a:r>
            <a:r>
              <a:rPr lang="en-US" sz="1800" dirty="0" smtClean="0">
                <a:latin typeface="Bembo Std"/>
                <a:ea typeface="ＭＳ 明朝"/>
                <a:cs typeface="Bembo Std"/>
              </a:rPr>
              <a:t>, </a:t>
            </a:r>
            <a:r>
              <a:rPr lang="en-US" sz="1800" dirty="0" err="1" smtClean="0">
                <a:latin typeface="Bembo Std"/>
                <a:ea typeface="ＭＳ 明朝"/>
                <a:cs typeface="Bembo Std"/>
              </a:rPr>
              <a:t>i</a:t>
            </a:r>
            <a:r>
              <a:rPr lang="en-US" sz="1800" dirty="0" smtClean="0">
                <a:latin typeface="Bembo Std"/>
                <a:ea typeface="ＭＳ 明朝"/>
                <a:cs typeface="Bembo Std"/>
              </a:rPr>
              <a:t> </a:t>
            </a:r>
            <a:r>
              <a:rPr lang="en-US" sz="1800" dirty="0" err="1" smtClean="0">
                <a:latin typeface="Bembo Std"/>
                <a:ea typeface="ＭＳ 明朝"/>
                <a:cs typeface="Bembo Std"/>
              </a:rPr>
              <a:t>parametri</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riferimento</a:t>
            </a:r>
            <a:r>
              <a:rPr lang="en-US" sz="1800" dirty="0" smtClean="0">
                <a:latin typeface="Bembo Std"/>
                <a:ea typeface="ＭＳ 明朝"/>
                <a:cs typeface="Bembo Std"/>
              </a:rPr>
              <a:t> </a:t>
            </a:r>
            <a:r>
              <a:rPr lang="en-US" sz="1800" dirty="0" err="1" smtClean="0">
                <a:latin typeface="Bembo Std"/>
                <a:ea typeface="ＭＳ 明朝"/>
                <a:cs typeface="Bembo Std"/>
              </a:rPr>
              <a:t>ai</a:t>
            </a:r>
            <a:r>
              <a:rPr lang="en-US" sz="1800" dirty="0" smtClean="0">
                <a:latin typeface="Bembo Std"/>
                <a:ea typeface="ＭＳ 明朝"/>
                <a:cs typeface="Bembo Std"/>
              </a:rPr>
              <a:t> </a:t>
            </a:r>
            <a:r>
              <a:rPr lang="en-US" sz="1800" dirty="0" err="1" smtClean="0">
                <a:latin typeface="Bembo Std"/>
                <a:ea typeface="ＭＳ 明朝"/>
                <a:cs typeface="Bembo Std"/>
              </a:rPr>
              <a:t>quali</a:t>
            </a:r>
            <a:r>
              <a:rPr lang="en-US" sz="1800" dirty="0" smtClean="0">
                <a:latin typeface="Bembo Std"/>
                <a:ea typeface="ＭＳ 明朝"/>
                <a:cs typeface="Bembo Std"/>
              </a:rPr>
              <a:t> la </a:t>
            </a:r>
            <a:r>
              <a:rPr lang="en-US" sz="1800" dirty="0" err="1" smtClean="0">
                <a:latin typeface="Bembo Std"/>
                <a:ea typeface="ＭＳ 明朝"/>
                <a:cs typeface="Bembo Std"/>
              </a:rPr>
              <a:t>pubblica</a:t>
            </a:r>
            <a:r>
              <a:rPr lang="en-US" sz="1800" dirty="0" smtClean="0">
                <a:latin typeface="Bembo Std"/>
                <a:ea typeface="ＭＳ 明朝"/>
                <a:cs typeface="Bembo Std"/>
              </a:rPr>
              <a:t> </a:t>
            </a:r>
            <a:r>
              <a:rPr lang="en-US" sz="1800" dirty="0" err="1" smtClean="0">
                <a:latin typeface="Bembo Std"/>
                <a:ea typeface="ＭＳ 明朝"/>
                <a:cs typeface="Bembo Std"/>
              </a:rPr>
              <a:t>amministrazione</a:t>
            </a:r>
            <a:r>
              <a:rPr lang="en-US" sz="1800" dirty="0" smtClean="0">
                <a:latin typeface="Bembo Std"/>
                <a:ea typeface="ＭＳ 明朝"/>
                <a:cs typeface="Bembo Std"/>
              </a:rPr>
              <a:t> </a:t>
            </a:r>
            <a:r>
              <a:rPr lang="en-US" sz="1800" dirty="0" err="1" smtClean="0">
                <a:latin typeface="Bembo Std"/>
                <a:ea typeface="ＭＳ 明朝"/>
                <a:cs typeface="Bembo Std"/>
              </a:rPr>
              <a:t>dovrebbe</a:t>
            </a:r>
            <a:r>
              <a:rPr lang="en-US" sz="1800" dirty="0" smtClean="0">
                <a:latin typeface="Bembo Std"/>
                <a:ea typeface="ＭＳ 明朝"/>
                <a:cs typeface="Bembo Std"/>
              </a:rPr>
              <a:t> </a:t>
            </a:r>
            <a:r>
              <a:rPr lang="en-US" sz="1800" dirty="0" err="1" smtClean="0">
                <a:latin typeface="Bembo Std"/>
                <a:ea typeface="ＭＳ 明朝"/>
                <a:cs typeface="Bembo Std"/>
              </a:rPr>
              <a:t>informare</a:t>
            </a:r>
            <a:r>
              <a:rPr lang="en-US" sz="1800" dirty="0" smtClean="0">
                <a:latin typeface="Bembo Std"/>
                <a:ea typeface="ＭＳ 明朝"/>
                <a:cs typeface="Bembo Std"/>
              </a:rPr>
              <a:t> la </a:t>
            </a:r>
            <a:r>
              <a:rPr lang="en-US" sz="1800" dirty="0" err="1" smtClean="0">
                <a:latin typeface="Bembo Std"/>
                <a:ea typeface="ＭＳ 明朝"/>
                <a:cs typeface="Bembo Std"/>
              </a:rPr>
              <a:t>propria</a:t>
            </a:r>
            <a:r>
              <a:rPr lang="en-US" sz="1800" dirty="0" smtClean="0">
                <a:latin typeface="Bembo Std"/>
                <a:ea typeface="ＭＳ 明朝"/>
                <a:cs typeface="Bembo Std"/>
              </a:rPr>
              <a:t> </a:t>
            </a:r>
            <a:r>
              <a:rPr lang="en-US" sz="1800" dirty="0" err="1" smtClean="0">
                <a:latin typeface="Bembo Std"/>
                <a:ea typeface="ＭＳ 明朝"/>
                <a:cs typeface="Bembo Std"/>
              </a:rPr>
              <a:t>azione</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quelli</a:t>
            </a:r>
            <a:r>
              <a:rPr lang="en-US" sz="1800" dirty="0" smtClean="0">
                <a:latin typeface="Bembo Std"/>
                <a:ea typeface="ＭＳ 明朝"/>
                <a:cs typeface="Bembo Std"/>
              </a:rPr>
              <a:t> </a:t>
            </a:r>
            <a:r>
              <a:rPr lang="en-US" sz="1800" dirty="0" err="1" smtClean="0">
                <a:latin typeface="Bembo Std"/>
                <a:ea typeface="ＭＳ 明朝"/>
                <a:cs typeface="Bembo Std"/>
              </a:rPr>
              <a:t>esaminati</a:t>
            </a:r>
            <a:r>
              <a:rPr lang="en-US" sz="1800" dirty="0" smtClean="0">
                <a:latin typeface="Bembo Std"/>
                <a:ea typeface="ＭＳ 明朝"/>
                <a:cs typeface="Bembo Std"/>
              </a:rPr>
              <a:t> </a:t>
            </a:r>
            <a:r>
              <a:rPr lang="en-US" sz="1800" dirty="0" err="1" smtClean="0">
                <a:latin typeface="Bembo Std"/>
                <a:ea typeface="ＭＳ 明朝"/>
                <a:cs typeface="Bembo Std"/>
              </a:rPr>
              <a:t>più</a:t>
            </a:r>
            <a:r>
              <a:rPr lang="en-US" sz="1800" dirty="0" smtClean="0">
                <a:latin typeface="Bembo Std"/>
                <a:ea typeface="ＭＳ 明朝"/>
                <a:cs typeface="Bembo Std"/>
              </a:rPr>
              <a:t> </a:t>
            </a:r>
            <a:r>
              <a:rPr lang="en-US" sz="1800" dirty="0" err="1" smtClean="0">
                <a:latin typeface="Bembo Std"/>
                <a:ea typeface="ＭＳ 明朝"/>
                <a:cs typeface="Bembo Std"/>
              </a:rPr>
              <a:t>sopra</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a:t>
            </a:r>
            <a:r>
              <a:rPr lang="en-US" sz="1800" dirty="0" err="1" smtClean="0">
                <a:latin typeface="Bembo Std"/>
                <a:ea typeface="ＭＳ 明朝"/>
                <a:cs typeface="Bembo Std"/>
              </a:rPr>
              <a:t>buona</a:t>
            </a:r>
            <a:r>
              <a:rPr lang="en-US" sz="1800" dirty="0" smtClean="0">
                <a:latin typeface="Bembo Std"/>
                <a:ea typeface="ＭＳ 明朝"/>
                <a:cs typeface="Bembo Std"/>
              </a:rPr>
              <a:t> </a:t>
            </a:r>
            <a:r>
              <a:rPr lang="en-US" sz="1800" dirty="0" err="1" smtClean="0">
                <a:latin typeface="Bembo Std"/>
                <a:ea typeface="ＭＳ 明朝"/>
                <a:cs typeface="Bembo Std"/>
              </a:rPr>
              <a:t>fede</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a:t>
            </a:r>
            <a:r>
              <a:rPr lang="en-US" sz="1800" dirty="0" err="1" smtClean="0">
                <a:latin typeface="Bembo Std"/>
                <a:ea typeface="ＭＳ 明朝"/>
                <a:cs typeface="Bembo Std"/>
              </a:rPr>
              <a:t>proporzionalità</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From a similar standpoint, the reference parameters with which the </a:t>
            </a:r>
            <a:r>
              <a:rPr lang="en-US" sz="1800" dirty="0" smtClean="0">
                <a:latin typeface="Bembo Std"/>
                <a:ea typeface="ＭＳ 明朝"/>
                <a:cs typeface="Bembo Std"/>
              </a:rPr>
              <a:t>public administration’s</a:t>
            </a:r>
            <a:r>
              <a:rPr lang="en-US" sz="1800" dirty="0" smtClean="0">
                <a:latin typeface="Bembo Std"/>
                <a:ea typeface="ＭＳ 明朝"/>
                <a:cs typeface="Bembo Std"/>
              </a:rPr>
              <a:t> actions must comply are the aforementioned ones of good faith and proportionality. </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Similarly, government action should be inspired by the aforementioned principles of good faith and proportionality.</a:t>
            </a: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a:p>
            <a:pPr>
              <a:buNone/>
            </a:pPr>
            <a:endParaRPr lang="en-US"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In </a:t>
            </a:r>
            <a:r>
              <a:rPr lang="en-US" sz="1800" dirty="0" err="1" smtClean="0">
                <a:latin typeface="Bembo Std"/>
                <a:ea typeface="ＭＳ 明朝"/>
                <a:cs typeface="Bembo Std"/>
              </a:rPr>
              <a:t>una</a:t>
            </a:r>
            <a:r>
              <a:rPr lang="en-US" sz="1800" dirty="0" smtClean="0">
                <a:latin typeface="Bembo Std"/>
                <a:ea typeface="ＭＳ 明朝"/>
                <a:cs typeface="Bembo Std"/>
              </a:rPr>
              <a:t> simile </a:t>
            </a:r>
            <a:r>
              <a:rPr lang="en-US" sz="1800" dirty="0" err="1" smtClean="0">
                <a:latin typeface="Bembo Std"/>
                <a:ea typeface="ＭＳ 明朝"/>
                <a:cs typeface="Bembo Std"/>
              </a:rPr>
              <a:t>prospettiva</a:t>
            </a:r>
            <a:r>
              <a:rPr lang="en-US" sz="1800" dirty="0" smtClean="0">
                <a:latin typeface="Bembo Std"/>
                <a:ea typeface="ＭＳ 明朝"/>
                <a:cs typeface="Bembo Std"/>
              </a:rPr>
              <a:t>, </a:t>
            </a:r>
            <a:r>
              <a:rPr lang="en-US" sz="1800" dirty="0" err="1" smtClean="0">
                <a:latin typeface="Bembo Std"/>
                <a:ea typeface="ＭＳ 明朝"/>
                <a:cs typeface="Bembo Std"/>
              </a:rPr>
              <a:t>i</a:t>
            </a:r>
            <a:r>
              <a:rPr lang="en-US" sz="1800" dirty="0" smtClean="0">
                <a:latin typeface="Bembo Std"/>
                <a:ea typeface="ＭＳ 明朝"/>
                <a:cs typeface="Bembo Std"/>
              </a:rPr>
              <a:t> </a:t>
            </a:r>
            <a:r>
              <a:rPr lang="en-US" sz="1800" dirty="0" err="1" smtClean="0">
                <a:latin typeface="Bembo Std"/>
                <a:ea typeface="ＭＳ 明朝"/>
                <a:cs typeface="Bembo Std"/>
              </a:rPr>
              <a:t>parametri</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riferimento</a:t>
            </a:r>
            <a:r>
              <a:rPr lang="en-US" sz="1800" dirty="0" smtClean="0">
                <a:latin typeface="Bembo Std"/>
                <a:ea typeface="ＭＳ 明朝"/>
                <a:cs typeface="Bembo Std"/>
              </a:rPr>
              <a:t> </a:t>
            </a:r>
            <a:r>
              <a:rPr lang="en-US" sz="1800" dirty="0" err="1" smtClean="0">
                <a:latin typeface="Bembo Std"/>
                <a:ea typeface="ＭＳ 明朝"/>
                <a:cs typeface="Bembo Std"/>
              </a:rPr>
              <a:t>ai</a:t>
            </a:r>
            <a:r>
              <a:rPr lang="en-US" sz="1800" dirty="0" smtClean="0">
                <a:latin typeface="Bembo Std"/>
                <a:ea typeface="ＭＳ 明朝"/>
                <a:cs typeface="Bembo Std"/>
              </a:rPr>
              <a:t> </a:t>
            </a:r>
            <a:r>
              <a:rPr lang="en-US" sz="1800" dirty="0" err="1" smtClean="0">
                <a:latin typeface="Bembo Std"/>
                <a:ea typeface="ＭＳ 明朝"/>
                <a:cs typeface="Bembo Std"/>
              </a:rPr>
              <a:t>quali</a:t>
            </a:r>
            <a:r>
              <a:rPr lang="en-US" sz="1800" dirty="0" smtClean="0">
                <a:latin typeface="Bembo Std"/>
                <a:ea typeface="ＭＳ 明朝"/>
                <a:cs typeface="Bembo Std"/>
              </a:rPr>
              <a:t> la </a:t>
            </a:r>
            <a:r>
              <a:rPr lang="en-US" sz="1800" dirty="0" err="1" smtClean="0">
                <a:latin typeface="Bembo Std"/>
                <a:ea typeface="ＭＳ 明朝"/>
                <a:cs typeface="Bembo Std"/>
              </a:rPr>
              <a:t>pubblica</a:t>
            </a:r>
            <a:r>
              <a:rPr lang="en-US" sz="1800" dirty="0" smtClean="0">
                <a:latin typeface="Bembo Std"/>
                <a:ea typeface="ＭＳ 明朝"/>
                <a:cs typeface="Bembo Std"/>
              </a:rPr>
              <a:t> </a:t>
            </a:r>
            <a:r>
              <a:rPr lang="en-US" sz="1800" dirty="0" err="1" smtClean="0">
                <a:latin typeface="Bembo Std"/>
                <a:ea typeface="ＭＳ 明朝"/>
                <a:cs typeface="Bembo Std"/>
              </a:rPr>
              <a:t>amministrazione</a:t>
            </a:r>
            <a:r>
              <a:rPr lang="en-US" sz="1800" dirty="0" smtClean="0">
                <a:latin typeface="Bembo Std"/>
                <a:ea typeface="ＭＳ 明朝"/>
                <a:cs typeface="Bembo Std"/>
              </a:rPr>
              <a:t> </a:t>
            </a:r>
            <a:r>
              <a:rPr lang="en-US" sz="1800" dirty="0" err="1" smtClean="0">
                <a:latin typeface="Bembo Std"/>
                <a:ea typeface="ＭＳ 明朝"/>
                <a:cs typeface="Bembo Std"/>
              </a:rPr>
              <a:t>dovrebbe</a:t>
            </a:r>
            <a:r>
              <a:rPr lang="en-US" sz="1800" dirty="0" smtClean="0">
                <a:latin typeface="Bembo Std"/>
                <a:ea typeface="ＭＳ 明朝"/>
                <a:cs typeface="Bembo Std"/>
              </a:rPr>
              <a:t> </a:t>
            </a:r>
            <a:r>
              <a:rPr lang="en-US" sz="1800" dirty="0" err="1" smtClean="0">
                <a:latin typeface="Bembo Std"/>
                <a:ea typeface="ＭＳ 明朝"/>
                <a:cs typeface="Bembo Std"/>
              </a:rPr>
              <a:t>informare</a:t>
            </a:r>
            <a:r>
              <a:rPr lang="en-US" sz="1800" dirty="0" smtClean="0">
                <a:latin typeface="Bembo Std"/>
                <a:ea typeface="ＭＳ 明朝"/>
                <a:cs typeface="Bembo Std"/>
              </a:rPr>
              <a:t> la </a:t>
            </a:r>
            <a:r>
              <a:rPr lang="en-US" sz="1800" dirty="0" err="1" smtClean="0">
                <a:latin typeface="Bembo Std"/>
                <a:ea typeface="ＭＳ 明朝"/>
                <a:cs typeface="Bembo Std"/>
              </a:rPr>
              <a:t>propria</a:t>
            </a:r>
            <a:r>
              <a:rPr lang="en-US" sz="1800" dirty="0" smtClean="0">
                <a:latin typeface="Bembo Std"/>
                <a:ea typeface="ＭＳ 明朝"/>
                <a:cs typeface="Bembo Std"/>
              </a:rPr>
              <a:t> </a:t>
            </a:r>
            <a:r>
              <a:rPr lang="en-US" sz="1800" dirty="0" err="1" smtClean="0">
                <a:latin typeface="Bembo Std"/>
                <a:ea typeface="ＭＳ 明朝"/>
                <a:cs typeface="Bembo Std"/>
              </a:rPr>
              <a:t>azione</a:t>
            </a:r>
            <a:r>
              <a:rPr lang="en-US" sz="1800" dirty="0" smtClean="0">
                <a:latin typeface="Bembo Std"/>
                <a:ea typeface="ＭＳ 明朝"/>
                <a:cs typeface="Bembo Std"/>
              </a:rPr>
              <a:t> </a:t>
            </a:r>
            <a:r>
              <a:rPr lang="en-US" sz="1800" dirty="0" err="1" smtClean="0">
                <a:latin typeface="Bembo Std"/>
                <a:ea typeface="ＭＳ 明朝"/>
                <a:cs typeface="Bembo Std"/>
              </a:rPr>
              <a:t>sono</a:t>
            </a:r>
            <a:r>
              <a:rPr lang="en-US" sz="1800" dirty="0" smtClean="0">
                <a:latin typeface="Bembo Std"/>
                <a:ea typeface="ＭＳ 明朝"/>
                <a:cs typeface="Bembo Std"/>
              </a:rPr>
              <a:t> </a:t>
            </a:r>
            <a:r>
              <a:rPr lang="en-US" sz="1800" dirty="0" err="1" smtClean="0">
                <a:latin typeface="Bembo Std"/>
                <a:ea typeface="ＭＳ 明朝"/>
                <a:cs typeface="Bembo Std"/>
              </a:rPr>
              <a:t>quelli</a:t>
            </a:r>
            <a:r>
              <a:rPr lang="en-US" sz="1800" dirty="0" smtClean="0">
                <a:latin typeface="Bembo Std"/>
                <a:ea typeface="ＭＳ 明朝"/>
                <a:cs typeface="Bembo Std"/>
              </a:rPr>
              <a:t> </a:t>
            </a:r>
            <a:r>
              <a:rPr lang="en-US" sz="1800" dirty="0" err="1" smtClean="0">
                <a:latin typeface="Bembo Std"/>
                <a:ea typeface="ＭＳ 明朝"/>
                <a:cs typeface="Bembo Std"/>
              </a:rPr>
              <a:t>esaminati</a:t>
            </a:r>
            <a:r>
              <a:rPr lang="en-US" sz="1800" dirty="0" smtClean="0">
                <a:latin typeface="Bembo Std"/>
                <a:ea typeface="ＭＳ 明朝"/>
                <a:cs typeface="Bembo Std"/>
              </a:rPr>
              <a:t> </a:t>
            </a:r>
            <a:r>
              <a:rPr lang="en-US" sz="1800" dirty="0" err="1" smtClean="0">
                <a:latin typeface="Bembo Std"/>
                <a:ea typeface="ＭＳ 明朝"/>
                <a:cs typeface="Bembo Std"/>
              </a:rPr>
              <a:t>più</a:t>
            </a:r>
            <a:r>
              <a:rPr lang="en-US" sz="1800" dirty="0" smtClean="0">
                <a:latin typeface="Bembo Std"/>
                <a:ea typeface="ＭＳ 明朝"/>
                <a:cs typeface="Bembo Std"/>
              </a:rPr>
              <a:t> </a:t>
            </a:r>
            <a:r>
              <a:rPr lang="en-US" sz="1800" dirty="0" err="1" smtClean="0">
                <a:latin typeface="Bembo Std"/>
                <a:ea typeface="ＭＳ 明朝"/>
                <a:cs typeface="Bembo Std"/>
              </a:rPr>
              <a:t>sopra</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a:t>
            </a:r>
            <a:r>
              <a:rPr lang="en-US" sz="1800" dirty="0" err="1" smtClean="0">
                <a:latin typeface="Bembo Std"/>
                <a:ea typeface="ＭＳ 明朝"/>
                <a:cs typeface="Bembo Std"/>
              </a:rPr>
              <a:t>buona</a:t>
            </a:r>
            <a:r>
              <a:rPr lang="en-US" sz="1800" dirty="0" smtClean="0">
                <a:latin typeface="Bembo Std"/>
                <a:ea typeface="ＭＳ 明朝"/>
                <a:cs typeface="Bembo Std"/>
              </a:rPr>
              <a:t> </a:t>
            </a:r>
            <a:r>
              <a:rPr lang="en-US" sz="1800" dirty="0" err="1" smtClean="0">
                <a:latin typeface="Bembo Std"/>
                <a:ea typeface="ＭＳ 明朝"/>
                <a:cs typeface="Bembo Std"/>
              </a:rPr>
              <a:t>fede</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a:t>
            </a:r>
            <a:r>
              <a:rPr lang="en-US" sz="1800" dirty="0" err="1" smtClean="0">
                <a:latin typeface="Bembo Std"/>
                <a:ea typeface="ＭＳ 明朝"/>
                <a:cs typeface="Bembo Std"/>
              </a:rPr>
              <a:t>proporzionalità</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From a similar standpoint, the reference parameters with which the government’s actions must comply are the aforementioned ones of good faith and proportionality. </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Similarly, government action should be inspired by the aforementioned principles of good faith and proportionality.</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i="1" dirty="0">
                <a:latin typeface="Bembo Std"/>
                <a:ea typeface="ＭＳ 明朝"/>
                <a:cs typeface="Bembo Std"/>
              </a:rPr>
              <a:t>o</a:t>
            </a:r>
            <a:r>
              <a:rPr lang="en-US" sz="1800" i="1" dirty="0" smtClean="0">
                <a:latin typeface="Bembo Std"/>
                <a:ea typeface="ＭＳ 明朝"/>
                <a:cs typeface="Bembo Std"/>
              </a:rPr>
              <a:t>r </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smtClean="0">
                <a:latin typeface="Bembo Std"/>
                <a:ea typeface="ＭＳ 明朝"/>
                <a:cs typeface="Bembo Std"/>
              </a:rPr>
              <a:t>Likewise, the </a:t>
            </a:r>
            <a:r>
              <a:rPr lang="en-US" sz="1800" dirty="0" smtClean="0">
                <a:latin typeface="Bembo Std"/>
                <a:ea typeface="ＭＳ 明朝"/>
                <a:cs typeface="Bembo Std"/>
              </a:rPr>
              <a:t>aforementioned principles of good faith and proportionality should guide government action.</a:t>
            </a:r>
            <a:endParaRPr lang="en-US" sz="1800" dirty="0" smtClean="0">
              <a:latin typeface="Bembo Std"/>
              <a:ea typeface="ＭＳ 明朝"/>
              <a:cs typeface="Bembo Std"/>
            </a:endParaRPr>
          </a:p>
          <a:p>
            <a:pPr>
              <a:buNone/>
            </a:pPr>
            <a:endParaRPr 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gn="just">
              <a:lnSpc>
                <a:spcPct val="115000"/>
              </a:lnSpc>
              <a:spcBef>
                <a:spcPts val="0"/>
              </a:spcBef>
              <a:spcAft>
                <a:spcPts val="0"/>
              </a:spcAft>
              <a:buNone/>
            </a:pPr>
            <a:r>
              <a:rPr lang="en-US" sz="1800" dirty="0" smtClean="0">
                <a:latin typeface="Bembo Std"/>
                <a:ea typeface="ＭＳ 明朝"/>
                <a:cs typeface="Bembo Std"/>
              </a:rPr>
              <a:t>Le </a:t>
            </a:r>
            <a:r>
              <a:rPr lang="en-US" sz="1800" dirty="0" err="1" smtClean="0">
                <a:latin typeface="Bembo Std"/>
                <a:ea typeface="ＭＳ 明朝"/>
                <a:cs typeface="Bembo Std"/>
              </a:rPr>
              <a:t>abbiamo</a:t>
            </a:r>
            <a:r>
              <a:rPr lang="en-US" sz="1800" dirty="0" smtClean="0">
                <a:latin typeface="Bembo Std"/>
                <a:ea typeface="ＭＳ 明朝"/>
                <a:cs typeface="Bembo Std"/>
              </a:rPr>
              <a:t> </a:t>
            </a:r>
            <a:r>
              <a:rPr lang="en-US" sz="1800" dirty="0" err="1" smtClean="0">
                <a:latin typeface="Bembo Std"/>
                <a:ea typeface="ＭＳ 明朝"/>
                <a:cs typeface="Bembo Std"/>
              </a:rPr>
              <a:t>confrontate</a:t>
            </a:r>
            <a:r>
              <a:rPr lang="en-US" sz="1800" dirty="0" smtClean="0">
                <a:latin typeface="Bembo Std"/>
                <a:ea typeface="ＭＳ 明朝"/>
                <a:cs typeface="Bembo Std"/>
              </a:rPr>
              <a:t> a </a:t>
            </a:r>
            <a:r>
              <a:rPr lang="en-US" sz="1800" dirty="0" err="1" smtClean="0">
                <a:latin typeface="Bembo Std"/>
                <a:ea typeface="ＭＳ 明朝"/>
                <a:cs typeface="Bembo Std"/>
              </a:rPr>
              <a:t>livello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applicabilità</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opportunità</a:t>
            </a:r>
            <a:r>
              <a:rPr lang="en-US" sz="1800" dirty="0" smtClean="0">
                <a:latin typeface="Bembo Std"/>
                <a:ea typeface="ＭＳ 明朝"/>
                <a:cs typeface="Bembo Std"/>
              </a:rPr>
              <a:t> </a:t>
            </a:r>
            <a:r>
              <a:rPr lang="en-US" sz="1800" dirty="0" err="1" smtClean="0">
                <a:latin typeface="Bembo Std"/>
                <a:ea typeface="ＭＳ 明朝"/>
                <a:cs typeface="Bembo Std"/>
              </a:rPr>
              <a:t>delle</a:t>
            </a:r>
            <a:r>
              <a:rPr lang="en-US" sz="1800" dirty="0" smtClean="0">
                <a:latin typeface="Bembo Std"/>
                <a:ea typeface="ＭＳ 明朝"/>
                <a:cs typeface="Bembo Std"/>
              </a:rPr>
              <a:t> </a:t>
            </a:r>
            <a:r>
              <a:rPr lang="en-US" sz="1800" dirty="0" err="1" smtClean="0">
                <a:latin typeface="Bembo Std"/>
                <a:ea typeface="ＭＳ 明朝"/>
                <a:cs typeface="Bembo Std"/>
              </a:rPr>
              <a:t>medesime</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fine </a:t>
            </a:r>
            <a:r>
              <a:rPr lang="en-US" sz="1800" dirty="0" err="1" smtClean="0">
                <a:latin typeface="Bembo Std"/>
                <a:ea typeface="ＭＳ 明朝"/>
                <a:cs typeface="Bembo Std"/>
              </a:rPr>
              <a:t>abbiamo</a:t>
            </a:r>
            <a:r>
              <a:rPr lang="en-US" sz="1800" dirty="0" smtClean="0">
                <a:latin typeface="Bembo Std"/>
                <a:ea typeface="ＭＳ 明朝"/>
                <a:cs typeface="Bembo Std"/>
              </a:rPr>
              <a:t> </a:t>
            </a:r>
            <a:r>
              <a:rPr lang="en-US" sz="1800" dirty="0" err="1" smtClean="0">
                <a:latin typeface="Bembo Std"/>
                <a:ea typeface="ＭＳ 明朝"/>
                <a:cs typeface="Bembo Std"/>
              </a:rPr>
              <a:t>deciso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optare</a:t>
            </a:r>
            <a:r>
              <a:rPr lang="en-US" sz="1800" dirty="0" smtClean="0">
                <a:latin typeface="Bembo Std"/>
                <a:ea typeface="ＭＳ 明朝"/>
                <a:cs typeface="Bembo Std"/>
              </a:rPr>
              <a:t> per le procedure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controllo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prova</a:t>
            </a:r>
            <a:r>
              <a:rPr lang="en-US" sz="1800" dirty="0" smtClean="0">
                <a:latin typeface="Bembo Std"/>
                <a:ea typeface="ＭＳ 明朝"/>
                <a:cs typeface="Bembo Std"/>
              </a:rPr>
              <a:t>, </a:t>
            </a:r>
            <a:r>
              <a:rPr lang="en-US" sz="1800" dirty="0" err="1" smtClean="0">
                <a:latin typeface="Bembo Std"/>
                <a:ea typeface="ＭＳ 明朝"/>
                <a:cs typeface="Bembo Std"/>
              </a:rPr>
              <a:t>delle</a:t>
            </a:r>
            <a:r>
              <a:rPr lang="en-US" sz="1800" dirty="0" smtClean="0">
                <a:latin typeface="Bembo Std"/>
                <a:ea typeface="ＭＳ 明朝"/>
                <a:cs typeface="Bembo Std"/>
              </a:rPr>
              <a:t> SNCF, </a:t>
            </a:r>
            <a:r>
              <a:rPr lang="en-US" sz="1800" dirty="0" err="1" smtClean="0">
                <a:latin typeface="Bembo Std"/>
                <a:ea typeface="ＭＳ 明朝"/>
                <a:cs typeface="Bembo Std"/>
              </a:rPr>
              <a:t>perché</a:t>
            </a:r>
            <a:r>
              <a:rPr lang="en-US" sz="1800" dirty="0" smtClean="0">
                <a:latin typeface="Bembo Std"/>
                <a:ea typeface="ＭＳ 明朝"/>
                <a:cs typeface="Bembo Std"/>
              </a:rPr>
              <a:t> le SNCF </a:t>
            </a:r>
            <a:r>
              <a:rPr lang="en-US" sz="1800" dirty="0" err="1" smtClean="0">
                <a:latin typeface="Bembo Std"/>
                <a:ea typeface="ＭＳ 明朝"/>
                <a:cs typeface="Bembo Std"/>
              </a:rPr>
              <a:t>ci</a:t>
            </a:r>
            <a:r>
              <a:rPr lang="en-US" sz="1800" dirty="0" smtClean="0">
                <a:latin typeface="Bembo Std"/>
                <a:ea typeface="ＭＳ 明朝"/>
                <a:cs typeface="Bembo Std"/>
              </a:rPr>
              <a:t> </a:t>
            </a:r>
            <a:r>
              <a:rPr lang="en-US" sz="1800" dirty="0" err="1" smtClean="0">
                <a:latin typeface="Bembo Std"/>
                <a:ea typeface="ＭＳ 明朝"/>
                <a:cs typeface="Bembo Std"/>
              </a:rPr>
              <a:t>avevano</a:t>
            </a:r>
            <a:r>
              <a:rPr lang="en-US" sz="1800" dirty="0" smtClean="0">
                <a:latin typeface="Bembo Std"/>
                <a:ea typeface="ＭＳ 明朝"/>
                <a:cs typeface="Bembo Std"/>
              </a:rPr>
              <a:t> </a:t>
            </a:r>
            <a:r>
              <a:rPr lang="en-US" sz="1800" dirty="0" err="1" smtClean="0">
                <a:latin typeface="Bembo Std"/>
                <a:ea typeface="ＭＳ 明朝"/>
                <a:cs typeface="Bembo Std"/>
              </a:rPr>
              <a:t>comunicato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per </a:t>
            </a:r>
            <a:r>
              <a:rPr lang="en-US" sz="1800" dirty="0" err="1" smtClean="0">
                <a:latin typeface="Bembo Std"/>
                <a:ea typeface="ＭＳ 明朝"/>
                <a:cs typeface="Bembo Std"/>
              </a:rPr>
              <a:t>decenni</a:t>
            </a:r>
            <a:r>
              <a:rPr lang="en-US" sz="1800" dirty="0" smtClean="0">
                <a:latin typeface="Bembo Std"/>
                <a:ea typeface="ＭＳ 明朝"/>
                <a:cs typeface="Bembo Std"/>
              </a:rPr>
              <a:t> non </a:t>
            </a:r>
            <a:r>
              <a:rPr lang="en-US" sz="1800" dirty="0" err="1" smtClean="0">
                <a:latin typeface="Bembo Std"/>
                <a:ea typeface="ＭＳ 明朝"/>
                <a:cs typeface="Bembo Std"/>
              </a:rPr>
              <a:t>avevano</a:t>
            </a:r>
            <a:r>
              <a:rPr lang="en-US" sz="1800" dirty="0" smtClean="0">
                <a:latin typeface="Bembo Std"/>
                <a:ea typeface="ＭＳ 明朝"/>
                <a:cs typeface="Bembo Std"/>
              </a:rPr>
              <a:t> </a:t>
            </a:r>
            <a:r>
              <a:rPr lang="en-US" sz="1800" dirty="0" err="1" smtClean="0">
                <a:latin typeface="Bembo Std"/>
                <a:ea typeface="ＭＳ 明朝"/>
                <a:cs typeface="Bembo Std"/>
              </a:rPr>
              <a:t>avuto</a:t>
            </a:r>
            <a:r>
              <a:rPr lang="en-US" sz="1800" dirty="0" smtClean="0">
                <a:latin typeface="Bembo Std"/>
                <a:ea typeface="ＭＳ 明朝"/>
                <a:cs typeface="Bembo Std"/>
              </a:rPr>
              <a:t> </a:t>
            </a:r>
            <a:r>
              <a:rPr lang="en-US" sz="1800" dirty="0" err="1" smtClean="0">
                <a:latin typeface="Bembo Std"/>
                <a:ea typeface="ＭＳ 明朝"/>
                <a:cs typeface="Bembo Std"/>
              </a:rPr>
              <a:t>rotture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assili</a:t>
            </a:r>
            <a:r>
              <a:rPr lang="en-US" sz="1800" dirty="0" smtClean="0">
                <a:latin typeface="Bembo Std"/>
                <a:ea typeface="ＭＳ 明朝"/>
                <a:cs typeface="Bembo Std"/>
              </a:rPr>
              <a:t>.</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algn="just">
              <a:lnSpc>
                <a:spcPct val="115000"/>
              </a:lnSpc>
              <a:spcBef>
                <a:spcPts val="0"/>
              </a:spcBef>
              <a:buNone/>
            </a:pPr>
            <a:r>
              <a:rPr lang="en-US" sz="1800" dirty="0">
                <a:latin typeface="Bembo Std"/>
                <a:cs typeface="Bembo Std"/>
              </a:rPr>
              <a:t>We compared them in terms of their applicability and their appropriateness, and in the end, we decided to opt for the </a:t>
            </a:r>
            <a:r>
              <a:rPr lang="en-US" sz="1800" dirty="0" err="1">
                <a:latin typeface="Bembo Std"/>
                <a:cs typeface="Bembo Std"/>
              </a:rPr>
              <a:t>SNCF’s</a:t>
            </a:r>
            <a:r>
              <a:rPr lang="en-US" sz="1800" dirty="0">
                <a:latin typeface="Bembo Std"/>
                <a:cs typeface="Bembo Std"/>
              </a:rPr>
              <a:t> audit, testing procedures, because the SNCF communicated to us that for decades, they hadn’t had axle breaks.</a:t>
            </a: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marR="0" algn="just">
              <a:lnSpc>
                <a:spcPct val="115000"/>
              </a:lnSpc>
              <a:spcBef>
                <a:spcPts val="0"/>
              </a:spcBef>
              <a:spcAft>
                <a:spcPts val="0"/>
              </a:spcAft>
              <a:buNone/>
            </a:pPr>
            <a:r>
              <a:rPr lang="en-US" sz="1800" dirty="0" smtClean="0">
                <a:latin typeface="Bembo Std"/>
                <a:ea typeface="ＭＳ 明朝"/>
                <a:cs typeface="Bembo Std"/>
              </a:rPr>
              <a:t>Le </a:t>
            </a:r>
            <a:r>
              <a:rPr lang="en-US" sz="1800" dirty="0" err="1" smtClean="0">
                <a:latin typeface="Bembo Std"/>
                <a:ea typeface="ＭＳ 明朝"/>
                <a:cs typeface="Bembo Std"/>
              </a:rPr>
              <a:t>abbiamo</a:t>
            </a:r>
            <a:r>
              <a:rPr lang="en-US" sz="1800" dirty="0" smtClean="0">
                <a:latin typeface="Bembo Std"/>
                <a:ea typeface="ＭＳ 明朝"/>
                <a:cs typeface="Bembo Std"/>
              </a:rPr>
              <a:t> </a:t>
            </a:r>
            <a:r>
              <a:rPr lang="en-US" sz="1800" dirty="0" err="1" smtClean="0">
                <a:latin typeface="Bembo Std"/>
                <a:ea typeface="ＭＳ 明朝"/>
                <a:cs typeface="Bembo Std"/>
              </a:rPr>
              <a:t>confrontate</a:t>
            </a:r>
            <a:r>
              <a:rPr lang="en-US" sz="1800" dirty="0" smtClean="0">
                <a:latin typeface="Bembo Std"/>
                <a:ea typeface="ＭＳ 明朝"/>
                <a:cs typeface="Bembo Std"/>
              </a:rPr>
              <a:t> a </a:t>
            </a:r>
            <a:r>
              <a:rPr lang="en-US" sz="1800" dirty="0" err="1" smtClean="0">
                <a:latin typeface="Bembo Std"/>
                <a:ea typeface="ＭＳ 明朝"/>
                <a:cs typeface="Bembo Std"/>
              </a:rPr>
              <a:t>livello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applicabilità</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opportunità</a:t>
            </a:r>
            <a:r>
              <a:rPr lang="en-US" sz="1800" dirty="0" smtClean="0">
                <a:latin typeface="Bembo Std"/>
                <a:ea typeface="ＭＳ 明朝"/>
                <a:cs typeface="Bembo Std"/>
              </a:rPr>
              <a:t> </a:t>
            </a:r>
            <a:r>
              <a:rPr lang="en-US" sz="1800" dirty="0" err="1" smtClean="0">
                <a:latin typeface="Bembo Std"/>
                <a:ea typeface="ＭＳ 明朝"/>
                <a:cs typeface="Bembo Std"/>
              </a:rPr>
              <a:t>delle</a:t>
            </a:r>
            <a:r>
              <a:rPr lang="en-US" sz="1800" dirty="0" smtClean="0">
                <a:latin typeface="Bembo Std"/>
                <a:ea typeface="ＭＳ 明朝"/>
                <a:cs typeface="Bembo Std"/>
              </a:rPr>
              <a:t> </a:t>
            </a:r>
            <a:r>
              <a:rPr lang="en-US" sz="1800" dirty="0" err="1" smtClean="0">
                <a:latin typeface="Bembo Std"/>
                <a:ea typeface="ＭＳ 明朝"/>
                <a:cs typeface="Bembo Std"/>
              </a:rPr>
              <a:t>medesime</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fine </a:t>
            </a:r>
            <a:r>
              <a:rPr lang="en-US" sz="1800" dirty="0" err="1" smtClean="0">
                <a:latin typeface="Bembo Std"/>
                <a:ea typeface="ＭＳ 明朝"/>
                <a:cs typeface="Bembo Std"/>
              </a:rPr>
              <a:t>abbiamo</a:t>
            </a:r>
            <a:r>
              <a:rPr lang="en-US" sz="1800" dirty="0" smtClean="0">
                <a:latin typeface="Bembo Std"/>
                <a:ea typeface="ＭＳ 明朝"/>
                <a:cs typeface="Bembo Std"/>
              </a:rPr>
              <a:t> </a:t>
            </a:r>
            <a:r>
              <a:rPr lang="en-US" sz="1800" dirty="0" err="1" smtClean="0">
                <a:latin typeface="Bembo Std"/>
                <a:ea typeface="ＭＳ 明朝"/>
                <a:cs typeface="Bembo Std"/>
              </a:rPr>
              <a:t>deciso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optare</a:t>
            </a:r>
            <a:r>
              <a:rPr lang="en-US" sz="1800" dirty="0" smtClean="0">
                <a:latin typeface="Bembo Std"/>
                <a:ea typeface="ＭＳ 明朝"/>
                <a:cs typeface="Bembo Std"/>
              </a:rPr>
              <a:t> per le procedure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controllo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prova</a:t>
            </a:r>
            <a:r>
              <a:rPr lang="en-US" sz="1800" dirty="0" smtClean="0">
                <a:latin typeface="Bembo Std"/>
                <a:ea typeface="ＭＳ 明朝"/>
                <a:cs typeface="Bembo Std"/>
              </a:rPr>
              <a:t>, </a:t>
            </a:r>
            <a:r>
              <a:rPr lang="en-US" sz="1800" dirty="0" err="1" smtClean="0">
                <a:latin typeface="Bembo Std"/>
                <a:ea typeface="ＭＳ 明朝"/>
                <a:cs typeface="Bembo Std"/>
              </a:rPr>
              <a:t>delle</a:t>
            </a:r>
            <a:r>
              <a:rPr lang="en-US" sz="1800" dirty="0" smtClean="0">
                <a:latin typeface="Bembo Std"/>
                <a:ea typeface="ＭＳ 明朝"/>
                <a:cs typeface="Bembo Std"/>
              </a:rPr>
              <a:t> SNCF, </a:t>
            </a:r>
            <a:r>
              <a:rPr lang="en-US" sz="1800" dirty="0" err="1" smtClean="0">
                <a:latin typeface="Bembo Std"/>
                <a:ea typeface="ＭＳ 明朝"/>
                <a:cs typeface="Bembo Std"/>
              </a:rPr>
              <a:t>perché</a:t>
            </a:r>
            <a:r>
              <a:rPr lang="en-US" sz="1800" dirty="0" smtClean="0">
                <a:latin typeface="Bembo Std"/>
                <a:ea typeface="ＭＳ 明朝"/>
                <a:cs typeface="Bembo Std"/>
              </a:rPr>
              <a:t> le SNCF </a:t>
            </a:r>
            <a:r>
              <a:rPr lang="en-US" sz="1800" dirty="0" err="1" smtClean="0">
                <a:latin typeface="Bembo Std"/>
                <a:ea typeface="ＭＳ 明朝"/>
                <a:cs typeface="Bembo Std"/>
              </a:rPr>
              <a:t>ci</a:t>
            </a:r>
            <a:r>
              <a:rPr lang="en-US" sz="1800" dirty="0" smtClean="0">
                <a:latin typeface="Bembo Std"/>
                <a:ea typeface="ＭＳ 明朝"/>
                <a:cs typeface="Bembo Std"/>
              </a:rPr>
              <a:t> </a:t>
            </a:r>
            <a:r>
              <a:rPr lang="en-US" sz="1800" dirty="0" err="1" smtClean="0">
                <a:latin typeface="Bembo Std"/>
                <a:ea typeface="ＭＳ 明朝"/>
                <a:cs typeface="Bembo Std"/>
              </a:rPr>
              <a:t>avevano</a:t>
            </a:r>
            <a:r>
              <a:rPr lang="en-US" sz="1800" dirty="0" smtClean="0">
                <a:latin typeface="Bembo Std"/>
                <a:ea typeface="ＭＳ 明朝"/>
                <a:cs typeface="Bembo Std"/>
              </a:rPr>
              <a:t> </a:t>
            </a:r>
            <a:r>
              <a:rPr lang="en-US" sz="1800" dirty="0" err="1" smtClean="0">
                <a:latin typeface="Bembo Std"/>
                <a:ea typeface="ＭＳ 明朝"/>
                <a:cs typeface="Bembo Std"/>
              </a:rPr>
              <a:t>comunicato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per </a:t>
            </a:r>
            <a:r>
              <a:rPr lang="en-US" sz="1800" dirty="0" err="1" smtClean="0">
                <a:latin typeface="Bembo Std"/>
                <a:ea typeface="ＭＳ 明朝"/>
                <a:cs typeface="Bembo Std"/>
              </a:rPr>
              <a:t>decenni</a:t>
            </a:r>
            <a:r>
              <a:rPr lang="en-US" sz="1800" dirty="0" smtClean="0">
                <a:latin typeface="Bembo Std"/>
                <a:ea typeface="ＭＳ 明朝"/>
                <a:cs typeface="Bembo Std"/>
              </a:rPr>
              <a:t> non </a:t>
            </a:r>
            <a:r>
              <a:rPr lang="en-US" sz="1800" dirty="0" err="1" smtClean="0">
                <a:latin typeface="Bembo Std"/>
                <a:ea typeface="ＭＳ 明朝"/>
                <a:cs typeface="Bembo Std"/>
              </a:rPr>
              <a:t>avevano</a:t>
            </a:r>
            <a:r>
              <a:rPr lang="en-US" sz="1800" dirty="0" smtClean="0">
                <a:latin typeface="Bembo Std"/>
                <a:ea typeface="ＭＳ 明朝"/>
                <a:cs typeface="Bembo Std"/>
              </a:rPr>
              <a:t> </a:t>
            </a:r>
            <a:r>
              <a:rPr lang="en-US" sz="1800" dirty="0" err="1" smtClean="0">
                <a:latin typeface="Bembo Std"/>
                <a:ea typeface="ＭＳ 明朝"/>
                <a:cs typeface="Bembo Std"/>
              </a:rPr>
              <a:t>avuto</a:t>
            </a:r>
            <a:r>
              <a:rPr lang="en-US" sz="1800" dirty="0" smtClean="0">
                <a:latin typeface="Bembo Std"/>
                <a:ea typeface="ＭＳ 明朝"/>
                <a:cs typeface="Bembo Std"/>
              </a:rPr>
              <a:t> </a:t>
            </a:r>
            <a:r>
              <a:rPr lang="en-US" sz="1800" dirty="0" err="1" smtClean="0">
                <a:latin typeface="Bembo Std"/>
                <a:ea typeface="ＭＳ 明朝"/>
                <a:cs typeface="Bembo Std"/>
              </a:rPr>
              <a:t>rotture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assili</a:t>
            </a:r>
            <a:r>
              <a:rPr lang="en-US" sz="1800" dirty="0" smtClean="0">
                <a:latin typeface="Bembo Std"/>
                <a:ea typeface="ＭＳ 明朝"/>
                <a:cs typeface="Bembo Std"/>
              </a:rPr>
              <a:t>.</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algn="just">
              <a:lnSpc>
                <a:spcPct val="115000"/>
              </a:lnSpc>
              <a:spcBef>
                <a:spcPts val="0"/>
              </a:spcBef>
              <a:buNone/>
            </a:pPr>
            <a:r>
              <a:rPr lang="en-US" sz="1800" dirty="0">
                <a:latin typeface="Bembo Std"/>
                <a:cs typeface="Bembo Std"/>
              </a:rPr>
              <a:t>We compared them in terms of their applicability and their appropriateness, and in the end, we decided to opt for the </a:t>
            </a:r>
            <a:r>
              <a:rPr lang="en-US" sz="1800" dirty="0" err="1">
                <a:latin typeface="Bembo Std"/>
                <a:cs typeface="Bembo Std"/>
              </a:rPr>
              <a:t>SNCF’s</a:t>
            </a:r>
            <a:r>
              <a:rPr lang="en-US" sz="1800" dirty="0">
                <a:latin typeface="Bembo Std"/>
                <a:cs typeface="Bembo Std"/>
              </a:rPr>
              <a:t> audit, testing procedures, because the SNCF communicated to us that for decades, they hadn’t had axle breaks</a:t>
            </a:r>
            <a:r>
              <a:rPr lang="en-US" sz="1800" dirty="0" smtClean="0">
                <a:latin typeface="Bembo Std"/>
                <a:cs typeface="Bembo Std"/>
              </a:rPr>
              <a:t>.</a:t>
            </a:r>
          </a:p>
          <a:p>
            <a:pPr marL="0" algn="just">
              <a:lnSpc>
                <a:spcPct val="115000"/>
              </a:lnSpc>
              <a:spcBef>
                <a:spcPts val="0"/>
              </a:spcBef>
              <a:buNone/>
            </a:pPr>
            <a:endParaRPr lang="en-US" sz="1800" dirty="0" smtClean="0">
              <a:latin typeface="Bembo Std"/>
              <a:cs typeface="Bembo Std"/>
            </a:endParaRPr>
          </a:p>
          <a:p>
            <a:pPr marL="0" algn="just">
              <a:lnSpc>
                <a:spcPct val="115000"/>
              </a:lnSpc>
              <a:spcBef>
                <a:spcPts val="0"/>
              </a:spcBef>
              <a:buNone/>
            </a:pPr>
            <a:r>
              <a:rPr lang="en-US" sz="1800" dirty="0">
                <a:latin typeface="Bembo Std"/>
                <a:cs typeface="Bembo Std"/>
              </a:rPr>
              <a:t>We compared their applicability and suitability, and in the end, we opted for the </a:t>
            </a:r>
            <a:r>
              <a:rPr lang="en-US" sz="1800" dirty="0" err="1">
                <a:latin typeface="Bembo Std"/>
                <a:cs typeface="Bembo Std"/>
              </a:rPr>
              <a:t>SNCF’s</a:t>
            </a:r>
            <a:r>
              <a:rPr lang="en-US" sz="1800" dirty="0">
                <a:latin typeface="Bembo Std"/>
                <a:cs typeface="Bembo Std"/>
              </a:rPr>
              <a:t> audit and testing procedures, because the SNCF told us that they hadn’t had an axle break in decades.</a:t>
            </a:r>
          </a:p>
          <a:p>
            <a:pPr marL="0" algn="just">
              <a:lnSpc>
                <a:spcPct val="115000"/>
              </a:lnSpc>
              <a:spcBef>
                <a:spcPts val="0"/>
              </a:spcBef>
              <a:buNone/>
            </a:pPr>
            <a:endParaRPr lang="en-US" sz="1800" dirty="0" smtClean="0">
              <a:latin typeface="Bembo Std"/>
              <a:cs typeface="Bembo Std"/>
            </a:endParaRP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Gli attori tentano, ad avviso della scrivente senza risultati, di argomentare sull’assunto danno subito, e di come di tale danno ne debba rispondere il convenuto. In particolare, gli attori sostengono di avere fornito adeguati strumenti di prova dell’illecito (che per il convenuto si sostanzierebbe in una sorta di culpa in vigilando). </a:t>
            </a: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plaintiffs are attempting, unsuccessfully, in the opinion of the undersigned, to argue an alleged damage suffered, and that the defendant must answer for this damage. In particular, the plaintiffs allege that they provided adequate evidence of the unlawful act (which for the defendant amounts to a kind of </a:t>
            </a:r>
            <a:r>
              <a:rPr lang="en-US" sz="1800" i="1" dirty="0" smtClean="0">
                <a:latin typeface="Bembo Std"/>
                <a:ea typeface="ＭＳ 明朝"/>
                <a:cs typeface="Bembo Std"/>
              </a:rPr>
              <a:t>culpa in </a:t>
            </a:r>
            <a:r>
              <a:rPr lang="en-US" sz="1800" i="1" dirty="0" err="1" smtClean="0">
                <a:latin typeface="Bembo Std"/>
                <a:ea typeface="ＭＳ 明朝"/>
                <a:cs typeface="Bembo Std"/>
              </a:rPr>
              <a:t>vigilando</a:t>
            </a: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Gli attori tentano, ad avviso della scrivente senza risultati, di argomentare sull’assunto danno subito, e di come di tale danno ne debba rispondere il convenuto. In particolare, gli attori sostengono di avere fornito adeguati strumenti di prova dell’illecito (che per il convenuto si sostanzierebbe in una sorta di culpa in vigilando). </a:t>
            </a: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plaintiffs are attempting, unsuccessfully, in the opinion of the undersigned, to argue an alleged damage suffered, and that the defendant must answer for this damage. In particular, the plaintiffs allege that they provided adequate evidence of the unlawful act (which for the defendant amounts to a kind of </a:t>
            </a:r>
            <a:r>
              <a:rPr lang="en-US" sz="1800" i="1" dirty="0" smtClean="0">
                <a:latin typeface="Bembo Std"/>
                <a:ea typeface="ＭＳ 明朝"/>
                <a:cs typeface="Bembo Std"/>
              </a:rPr>
              <a:t>culpa in </a:t>
            </a:r>
            <a:r>
              <a:rPr lang="en-US" sz="1800" i="1" dirty="0" err="1" smtClean="0">
                <a:latin typeface="Bembo Std"/>
                <a:ea typeface="ＭＳ 明朝"/>
                <a:cs typeface="Bembo Std"/>
              </a:rPr>
              <a:t>vigilando</a:t>
            </a: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plaintiffs are attempting (unsuccessfully, in our opinion) to argue that they suffered damage, and that the defendant is liable for this damage. In particular, the plaintiffs allege that they provided sufficient evidence of the offense (which for the defendant amounts to a kind of failure of oversight, or </a:t>
            </a:r>
            <a:r>
              <a:rPr lang="en-US" sz="1800" i="1" dirty="0" smtClean="0">
                <a:latin typeface="Bembo Std"/>
                <a:ea typeface="ＭＳ 明朝"/>
                <a:cs typeface="Bembo Std"/>
              </a:rPr>
              <a:t>culpa in </a:t>
            </a:r>
            <a:r>
              <a:rPr lang="en-US" sz="1800" i="1" dirty="0" err="1" smtClean="0">
                <a:latin typeface="Bembo Std"/>
                <a:ea typeface="ＭＳ 明朝"/>
                <a:cs typeface="Bembo Std"/>
              </a:rPr>
              <a:t>vigilando</a:t>
            </a:r>
            <a:r>
              <a:rPr lang="en-US" sz="1800" dirty="0" smtClean="0">
                <a:latin typeface="Bembo Std"/>
                <a:ea typeface="ＭＳ 明朝"/>
                <a:cs typeface="Bembo Std"/>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a:bodyPr>
          <a:lstStyle/>
          <a:p>
            <a:pPr marL="0" marR="0">
              <a:lnSpc>
                <a:spcPct val="115000"/>
              </a:lnSpc>
              <a:spcBef>
                <a:spcPts val="0"/>
              </a:spcBef>
              <a:spcAft>
                <a:spcPts val="0"/>
              </a:spcAft>
              <a:buNone/>
            </a:pPr>
            <a:r>
              <a:rPr lang="en-US" sz="1800" dirty="0" err="1" smtClean="0">
                <a:latin typeface="Bembo Std"/>
                <a:ea typeface="ＭＳ 明朝"/>
                <a:cs typeface="Bembo Std"/>
              </a:rPr>
              <a:t>Ahi</a:t>
            </a:r>
            <a:r>
              <a:rPr lang="en-US" sz="1800" dirty="0" smtClean="0">
                <a:latin typeface="Bembo Std"/>
                <a:ea typeface="ＭＳ 明朝"/>
                <a:cs typeface="Bembo Std"/>
              </a:rPr>
              <a:t> Pisa, </a:t>
            </a:r>
            <a:r>
              <a:rPr lang="en-US" sz="1800" dirty="0" err="1" smtClean="0">
                <a:latin typeface="Bembo Std"/>
                <a:ea typeface="ＭＳ 明朝"/>
                <a:cs typeface="Bembo Std"/>
              </a:rPr>
              <a:t>vituperio</a:t>
            </a:r>
            <a:r>
              <a:rPr lang="en-US" sz="1800" dirty="0" smtClean="0">
                <a:latin typeface="Bembo Std"/>
                <a:ea typeface="ＭＳ 明朝"/>
                <a:cs typeface="Bembo Std"/>
              </a:rPr>
              <a:t> de le </a:t>
            </a:r>
            <a:r>
              <a:rPr lang="en-US" sz="1800" dirty="0" err="1" smtClean="0">
                <a:latin typeface="Bembo Std"/>
                <a:ea typeface="ＭＳ 明朝"/>
                <a:cs typeface="Bembo Std"/>
              </a:rPr>
              <a:t>genti</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smtClean="0">
                <a:latin typeface="Bembo Std"/>
                <a:ea typeface="ＭＳ 明朝"/>
                <a:cs typeface="Bembo Std"/>
              </a:rPr>
              <a:t>del </a:t>
            </a:r>
            <a:r>
              <a:rPr lang="en-US" sz="1800" dirty="0" err="1" smtClean="0">
                <a:latin typeface="Bembo Std"/>
                <a:ea typeface="ＭＳ 明朝"/>
                <a:cs typeface="Bembo Std"/>
              </a:rPr>
              <a:t>bel</a:t>
            </a:r>
            <a:r>
              <a:rPr lang="en-US" sz="1800" dirty="0" smtClean="0">
                <a:latin typeface="Bembo Std"/>
                <a:ea typeface="ＭＳ 明朝"/>
                <a:cs typeface="Bembo Std"/>
              </a:rPr>
              <a:t> </a:t>
            </a:r>
            <a:r>
              <a:rPr lang="en-US" sz="1800" dirty="0" err="1" smtClean="0">
                <a:latin typeface="Bembo Std"/>
                <a:ea typeface="ＭＳ 明朝"/>
                <a:cs typeface="Bembo Std"/>
              </a:rPr>
              <a:t>paese</a:t>
            </a:r>
            <a:r>
              <a:rPr lang="en-US" sz="1800" dirty="0" smtClean="0">
                <a:latin typeface="Bembo Std"/>
                <a:ea typeface="ＭＳ 明朝"/>
                <a:cs typeface="Bembo Std"/>
              </a:rPr>
              <a:t> </a:t>
            </a:r>
            <a:r>
              <a:rPr lang="en-US" sz="1800" dirty="0" err="1" smtClean="0">
                <a:latin typeface="Bembo Std"/>
                <a:ea typeface="ＭＳ 明朝"/>
                <a:cs typeface="Bembo Std"/>
              </a:rPr>
              <a:t>là</a:t>
            </a:r>
            <a:r>
              <a:rPr lang="en-US" sz="1800" dirty="0" smtClean="0">
                <a:latin typeface="Bembo Std"/>
                <a:ea typeface="ＭＳ 明朝"/>
                <a:cs typeface="Bembo Std"/>
              </a:rPr>
              <a:t> dove '</a:t>
            </a:r>
            <a:r>
              <a:rPr lang="en-US" sz="1800" dirty="0" err="1" smtClean="0">
                <a:latin typeface="Bembo Std"/>
                <a:ea typeface="ＭＳ 明朝"/>
                <a:cs typeface="Bembo Std"/>
              </a:rPr>
              <a:t>l</a:t>
            </a:r>
            <a:r>
              <a:rPr lang="en-US" sz="1800" dirty="0" smtClean="0">
                <a:latin typeface="Bembo Std"/>
                <a:ea typeface="ＭＳ 明朝"/>
                <a:cs typeface="Bembo Std"/>
              </a:rPr>
              <a:t> </a:t>
            </a:r>
            <a:r>
              <a:rPr lang="en-US" sz="1800" dirty="0" err="1" smtClean="0">
                <a:latin typeface="Bembo Std"/>
                <a:ea typeface="ＭＳ 明朝"/>
                <a:cs typeface="Bembo Std"/>
              </a:rPr>
              <a:t>sì</a:t>
            </a:r>
            <a:r>
              <a:rPr lang="en-US" sz="1800" dirty="0" smtClean="0">
                <a:latin typeface="Bembo Std"/>
                <a:ea typeface="ＭＳ 明朝"/>
                <a:cs typeface="Bembo Std"/>
              </a:rPr>
              <a:t> </a:t>
            </a:r>
            <a:r>
              <a:rPr lang="en-US" sz="1800" dirty="0" err="1" smtClean="0">
                <a:latin typeface="Bembo Std"/>
                <a:ea typeface="ＭＳ 明朝"/>
                <a:cs typeface="Bembo Std"/>
              </a:rPr>
              <a:t>suona</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smtClean="0">
                <a:latin typeface="Bembo Std"/>
                <a:ea typeface="ＭＳ 明朝"/>
                <a:cs typeface="Bembo Std"/>
              </a:rPr>
              <a:t>poi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i</a:t>
            </a:r>
            <a:r>
              <a:rPr lang="en-US" sz="1800" dirty="0" smtClean="0">
                <a:latin typeface="Bembo Std"/>
                <a:ea typeface="ＭＳ 明朝"/>
                <a:cs typeface="Bembo Std"/>
              </a:rPr>
              <a:t> </a:t>
            </a:r>
            <a:r>
              <a:rPr lang="en-US" sz="1800" dirty="0" err="1" smtClean="0">
                <a:latin typeface="Bembo Std"/>
                <a:ea typeface="ＭＳ 明朝"/>
                <a:cs typeface="Bembo Std"/>
              </a:rPr>
              <a:t>vicini</a:t>
            </a:r>
            <a:r>
              <a:rPr lang="en-US" sz="1800" dirty="0" smtClean="0">
                <a:latin typeface="Bembo Std"/>
                <a:ea typeface="ＭＳ 明朝"/>
                <a:cs typeface="Bembo Std"/>
              </a:rPr>
              <a:t> a </a:t>
            </a:r>
            <a:r>
              <a:rPr lang="en-US" sz="1800" dirty="0" err="1" smtClean="0">
                <a:latin typeface="Bembo Std"/>
                <a:ea typeface="ＭＳ 明朝"/>
                <a:cs typeface="Bembo Std"/>
              </a:rPr>
              <a:t>te</a:t>
            </a:r>
            <a:r>
              <a:rPr lang="en-US" sz="1800" dirty="0" smtClean="0">
                <a:latin typeface="Bembo Std"/>
                <a:ea typeface="ＭＳ 明朝"/>
                <a:cs typeface="Bembo Std"/>
              </a:rPr>
              <a:t> </a:t>
            </a:r>
            <a:r>
              <a:rPr lang="en-US" sz="1800" dirty="0" err="1" smtClean="0">
                <a:latin typeface="Bembo Std"/>
                <a:ea typeface="ＭＳ 明朝"/>
                <a:cs typeface="Bembo Std"/>
              </a:rPr>
              <a:t>punir</a:t>
            </a:r>
            <a:r>
              <a:rPr lang="en-US" sz="1800" dirty="0" smtClean="0">
                <a:latin typeface="Bembo Std"/>
                <a:ea typeface="ＭＳ 明朝"/>
                <a:cs typeface="Bembo Std"/>
              </a:rPr>
              <a:t> son </a:t>
            </a:r>
            <a:r>
              <a:rPr lang="en-US" sz="1800" dirty="0" err="1" smtClean="0">
                <a:latin typeface="Bembo Std"/>
                <a:ea typeface="ＭＳ 明朝"/>
                <a:cs typeface="Bembo Std"/>
              </a:rPr>
              <a:t>lenti</a:t>
            </a:r>
            <a:r>
              <a:rPr lang="en-US" sz="1800" dirty="0" smtClean="0">
                <a:latin typeface="Bembo Std"/>
                <a:ea typeface="ＭＳ 明朝"/>
                <a:cs typeface="Bembo Std"/>
              </a:rPr>
              <a:t>,</a:t>
            </a:r>
          </a:p>
          <a:p>
            <a:pPr marL="0" marR="0">
              <a:lnSpc>
                <a:spcPct val="115000"/>
              </a:lnSpc>
              <a:spcBef>
                <a:spcPts val="0"/>
              </a:spcBef>
              <a:spcAft>
                <a:spcPts val="0"/>
              </a:spcAft>
              <a:buNone/>
            </a:pPr>
            <a:endParaRPr lang="en-US" sz="1800" dirty="0" smtClean="0">
              <a:latin typeface="Bembo Std"/>
              <a:ea typeface="ＭＳ 明朝"/>
              <a:cs typeface="Bembo Std"/>
            </a:endParaRPr>
          </a:p>
          <a:p>
            <a:pPr marL="0" marR="0">
              <a:lnSpc>
                <a:spcPct val="115000"/>
              </a:lnSpc>
              <a:spcBef>
                <a:spcPts val="0"/>
              </a:spcBef>
              <a:spcAft>
                <a:spcPts val="0"/>
              </a:spcAft>
              <a:buNone/>
            </a:pPr>
            <a:r>
              <a:rPr lang="en-US" sz="1800" dirty="0" err="1" smtClean="0">
                <a:latin typeface="Bembo Std"/>
                <a:ea typeface="ＭＳ 明朝"/>
                <a:cs typeface="Bembo Std"/>
              </a:rPr>
              <a:t>muovasi</a:t>
            </a:r>
            <a:r>
              <a:rPr lang="en-US" sz="1800" dirty="0" smtClean="0">
                <a:latin typeface="Bembo Std"/>
                <a:ea typeface="ＭＳ 明朝"/>
                <a:cs typeface="Bembo Std"/>
              </a:rPr>
              <a:t> la </a:t>
            </a:r>
            <a:r>
              <a:rPr lang="en-US" sz="1800" dirty="0" err="1" smtClean="0">
                <a:latin typeface="Bembo Std"/>
                <a:ea typeface="ＭＳ 明朝"/>
                <a:cs typeface="Bembo Std"/>
              </a:rPr>
              <a:t>Capraia</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la </a:t>
            </a:r>
            <a:r>
              <a:rPr lang="en-US" sz="1800" dirty="0" err="1" smtClean="0">
                <a:latin typeface="Bembo Std"/>
                <a:ea typeface="ＭＳ 明朝"/>
                <a:cs typeface="Bembo Std"/>
              </a:rPr>
              <a:t>Gorgona</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faccian</a:t>
            </a:r>
            <a:r>
              <a:rPr lang="en-US" sz="1800" dirty="0" smtClean="0">
                <a:latin typeface="Bembo Std"/>
                <a:ea typeface="ＭＳ 明朝"/>
                <a:cs typeface="Bembo Std"/>
              </a:rPr>
              <a:t> </a:t>
            </a:r>
            <a:r>
              <a:rPr lang="en-US" sz="1800" dirty="0" err="1" smtClean="0">
                <a:latin typeface="Bembo Std"/>
                <a:ea typeface="ＭＳ 明朝"/>
                <a:cs typeface="Bembo Std"/>
              </a:rPr>
              <a:t>siepe</a:t>
            </a:r>
            <a:r>
              <a:rPr lang="en-US" sz="1800" dirty="0" smtClean="0">
                <a:latin typeface="Bembo Std"/>
                <a:ea typeface="ＭＳ 明朝"/>
                <a:cs typeface="Bembo Std"/>
              </a:rPr>
              <a:t> ad Arno in </a:t>
            </a:r>
            <a:r>
              <a:rPr lang="en-US" sz="1800" dirty="0" err="1" smtClean="0">
                <a:latin typeface="Bembo Std"/>
                <a:ea typeface="ＭＳ 明朝"/>
                <a:cs typeface="Bembo Std"/>
              </a:rPr>
              <a:t>su</a:t>
            </a:r>
            <a:r>
              <a:rPr lang="en-US" sz="1800" dirty="0" smtClean="0">
                <a:latin typeface="Bembo Std"/>
                <a:ea typeface="ＭＳ 明朝"/>
                <a:cs typeface="Bembo Std"/>
              </a:rPr>
              <a:t> la </a:t>
            </a:r>
            <a:r>
              <a:rPr lang="en-US" sz="1800" dirty="0" err="1" smtClean="0">
                <a:latin typeface="Bembo Std"/>
                <a:ea typeface="ＭＳ 明朝"/>
                <a:cs typeface="Bembo Std"/>
              </a:rPr>
              <a:t>foce</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err="1" smtClean="0">
                <a:latin typeface="Bembo Std"/>
                <a:ea typeface="ＭＳ 明朝"/>
                <a:cs typeface="Bembo Std"/>
              </a:rPr>
              <a:t>sì</a:t>
            </a:r>
            <a:r>
              <a:rPr lang="en-US" sz="1800" dirty="0" smtClean="0">
                <a:latin typeface="Bembo Std"/>
                <a:ea typeface="ＭＳ 明朝"/>
                <a:cs typeface="Bembo Std"/>
              </a:rPr>
              <a:t> </a:t>
            </a:r>
            <a:r>
              <a:rPr lang="en-US" sz="1800" dirty="0" err="1" smtClean="0">
                <a:latin typeface="Bembo Std"/>
                <a:ea typeface="ＭＳ 明朝"/>
                <a:cs typeface="Bembo Std"/>
              </a:rPr>
              <a:t>ch'elli</a:t>
            </a:r>
            <a:r>
              <a:rPr lang="en-US" sz="1800" dirty="0" smtClean="0">
                <a:latin typeface="Bembo Std"/>
                <a:ea typeface="ＭＳ 明朝"/>
                <a:cs typeface="Bembo Std"/>
              </a:rPr>
              <a:t> </a:t>
            </a:r>
            <a:r>
              <a:rPr lang="en-US" sz="1800" dirty="0" err="1" smtClean="0">
                <a:latin typeface="Bembo Std"/>
                <a:ea typeface="ＭＳ 明朝"/>
                <a:cs typeface="Bembo Std"/>
              </a:rPr>
              <a:t>annieghi</a:t>
            </a:r>
            <a:r>
              <a:rPr lang="en-US" sz="1800" dirty="0" smtClean="0">
                <a:latin typeface="Bembo Std"/>
                <a:ea typeface="ＭＳ 明朝"/>
                <a:cs typeface="Bembo Std"/>
              </a:rPr>
              <a:t> in </a:t>
            </a:r>
            <a:r>
              <a:rPr lang="en-US" sz="1800" dirty="0" err="1" smtClean="0">
                <a:latin typeface="Bembo Std"/>
                <a:ea typeface="ＭＳ 明朝"/>
                <a:cs typeface="Bembo Std"/>
              </a:rPr>
              <a:t>te</a:t>
            </a:r>
            <a:r>
              <a:rPr lang="en-US" sz="1800" dirty="0" smtClean="0">
                <a:latin typeface="Bembo Std"/>
                <a:ea typeface="ＭＳ 明朝"/>
                <a:cs typeface="Bembo Std"/>
              </a:rPr>
              <a:t> </a:t>
            </a:r>
            <a:r>
              <a:rPr lang="en-US" sz="1800" dirty="0" err="1" smtClean="0">
                <a:latin typeface="Bembo Std"/>
                <a:ea typeface="ＭＳ 明朝"/>
                <a:cs typeface="Bembo Std"/>
              </a:rPr>
              <a:t>ogne</a:t>
            </a:r>
            <a:r>
              <a:rPr lang="en-US" sz="1800" dirty="0" smtClean="0">
                <a:latin typeface="Bembo Std"/>
                <a:ea typeface="ＭＳ 明朝"/>
                <a:cs typeface="Bembo Std"/>
              </a:rPr>
              <a:t> persona!</a:t>
            </a:r>
          </a:p>
          <a:p>
            <a:pPr marL="0" marR="0">
              <a:lnSpc>
                <a:spcPct val="115000"/>
              </a:lnSpc>
              <a:spcBef>
                <a:spcPts val="0"/>
              </a:spcBef>
              <a:spcAft>
                <a:spcPts val="0"/>
              </a:spcAft>
              <a:buNone/>
            </a:pPr>
            <a:endParaRPr lang="en-US" sz="1600" dirty="0" smtClean="0">
              <a:latin typeface="Bembo Std"/>
              <a:ea typeface="ＭＳ 明朝"/>
              <a:cs typeface="Bembo Std"/>
            </a:endParaRPr>
          </a:p>
          <a:p>
            <a:pPr marL="0" marR="0">
              <a:lnSpc>
                <a:spcPct val="115000"/>
              </a:lnSpc>
              <a:spcBef>
                <a:spcPts val="0"/>
              </a:spcBef>
              <a:spcAft>
                <a:spcPts val="0"/>
              </a:spcAft>
              <a:buNone/>
            </a:pPr>
            <a:r>
              <a:rPr lang="en-US" sz="1400" dirty="0" smtClean="0">
                <a:latin typeface="Bembo Std"/>
                <a:ea typeface="ＭＳ 明朝"/>
                <a:cs typeface="Bembo Std"/>
              </a:rPr>
              <a:t>- Dante, </a:t>
            </a:r>
            <a:r>
              <a:rPr lang="en-US" sz="1400" i="1" dirty="0" smtClean="0">
                <a:latin typeface="Bembo Std"/>
                <a:ea typeface="ＭＳ 明朝"/>
                <a:cs typeface="Bembo Std"/>
              </a:rPr>
              <a:t>Inferno</a:t>
            </a:r>
            <a:r>
              <a:rPr lang="en-US" sz="1400" dirty="0" smtClean="0">
                <a:latin typeface="Bembo Std"/>
                <a:ea typeface="ＭＳ 明朝"/>
                <a:cs typeface="Bembo Std"/>
              </a:rPr>
              <a:t>, Canto XXXII</a:t>
            </a:r>
          </a:p>
          <a:p>
            <a:endParaRPr lang="en-US" dirty="0"/>
          </a:p>
        </p:txBody>
      </p:sp>
      <p:sp>
        <p:nvSpPr>
          <p:cNvPr id="5" name="Content Placeholder 4"/>
          <p:cNvSpPr>
            <a:spLocks noGrp="1"/>
          </p:cNvSpPr>
          <p:nvPr>
            <p:ph sz="half" idx="2"/>
          </p:nvPr>
        </p:nvSpPr>
        <p:spPr/>
        <p:txBody>
          <a:bodyPr>
            <a:normAutofit/>
          </a:bodyPr>
          <a:lstStyle/>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Sul punto, quindi, si contesta recisamente quanto </a:t>
            </a:r>
            <a:r>
              <a:rPr lang="it-IT" sz="1800" i="1" dirty="0" smtClean="0">
                <a:latin typeface="Bembo Std"/>
                <a:ea typeface="ＭＳ 明朝"/>
                <a:cs typeface="Bembo Std"/>
              </a:rPr>
              <a:t>ex </a:t>
            </a:r>
            <a:r>
              <a:rPr lang="it-IT" sz="1800" i="1" dirty="0" err="1" smtClean="0">
                <a:latin typeface="Bembo Std"/>
                <a:ea typeface="ＭＳ 明朝"/>
                <a:cs typeface="Bembo Std"/>
              </a:rPr>
              <a:t>adverso</a:t>
            </a:r>
            <a:r>
              <a:rPr lang="it-IT" sz="1800" dirty="0" smtClean="0">
                <a:latin typeface="Bembo Std"/>
                <a:ea typeface="ＭＳ 明朝"/>
                <a:cs typeface="Bembo Std"/>
              </a:rPr>
              <a:t> sostenuto in fatto e in diritto.</a:t>
            </a:r>
            <a:endParaRPr lang="en-US" sz="1800" dirty="0" smtClean="0">
              <a:latin typeface="Bembo Std"/>
              <a:ea typeface="ＭＳ 明朝"/>
              <a:cs typeface="Bembo Std"/>
            </a:endParaRP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it-IT" sz="1800" dirty="0" smtClean="0">
                <a:latin typeface="Bembo Std"/>
                <a:ea typeface="ＭＳ 明朝"/>
                <a:cs typeface="Bembo Std"/>
              </a:rPr>
              <a:t>On </a:t>
            </a:r>
            <a:r>
              <a:rPr lang="it-IT" sz="1800" dirty="0" err="1" smtClean="0">
                <a:latin typeface="Bembo Std"/>
                <a:ea typeface="ＭＳ 明朝"/>
                <a:cs typeface="Bembo Std"/>
              </a:rPr>
              <a:t>this</a:t>
            </a:r>
            <a:r>
              <a:rPr lang="it-IT" sz="1800" dirty="0" smtClean="0">
                <a:latin typeface="Bembo Std"/>
                <a:ea typeface="ＭＳ 明朝"/>
                <a:cs typeface="Bembo Std"/>
              </a:rPr>
              <a:t> </a:t>
            </a:r>
            <a:r>
              <a:rPr lang="it-IT" sz="1800" dirty="0" err="1" smtClean="0">
                <a:latin typeface="Bembo Std"/>
                <a:ea typeface="ＭＳ 明朝"/>
                <a:cs typeface="Bembo Std"/>
              </a:rPr>
              <a:t>point</a:t>
            </a:r>
            <a:r>
              <a:rPr lang="it-IT" sz="1800" dirty="0" smtClean="0">
                <a:latin typeface="Bembo Std"/>
                <a:ea typeface="ＭＳ 明朝"/>
                <a:cs typeface="Bembo Std"/>
              </a:rPr>
              <a:t>, </a:t>
            </a:r>
            <a:r>
              <a:rPr lang="it-IT" sz="1800" dirty="0" err="1" smtClean="0">
                <a:latin typeface="Bembo Std"/>
                <a:ea typeface="ＭＳ 明朝"/>
                <a:cs typeface="Bembo Std"/>
              </a:rPr>
              <a:t>therefore</a:t>
            </a:r>
            <a:r>
              <a:rPr lang="it-IT" sz="1800" dirty="0" smtClean="0">
                <a:latin typeface="Bembo Std"/>
                <a:ea typeface="ＭＳ 明朝"/>
                <a:cs typeface="Bembo Std"/>
              </a:rPr>
              <a:t>, </a:t>
            </a:r>
            <a:r>
              <a:rPr lang="it-IT" sz="1800" dirty="0" err="1" smtClean="0">
                <a:latin typeface="Bembo Std"/>
                <a:ea typeface="ＭＳ 明朝"/>
                <a:cs typeface="Bembo Std"/>
              </a:rPr>
              <a:t>what</a:t>
            </a:r>
            <a:r>
              <a:rPr lang="it-IT" sz="1800" dirty="0" smtClean="0">
                <a:latin typeface="Bembo Std"/>
                <a:ea typeface="ＭＳ 明朝"/>
                <a:cs typeface="Bembo Std"/>
              </a:rPr>
              <a:t> </a:t>
            </a:r>
            <a:r>
              <a:rPr lang="it-IT" sz="1800" dirty="0" err="1" smtClean="0">
                <a:latin typeface="Bembo Std"/>
                <a:ea typeface="ＭＳ 明朝"/>
                <a:cs typeface="Bembo Std"/>
              </a:rPr>
              <a:t>was</a:t>
            </a:r>
            <a:r>
              <a:rPr lang="it-IT" sz="1800" dirty="0" smtClean="0">
                <a:latin typeface="Bembo Std"/>
                <a:ea typeface="ＭＳ 明朝"/>
                <a:cs typeface="Bembo Std"/>
              </a:rPr>
              <a:t> </a:t>
            </a:r>
            <a:r>
              <a:rPr lang="it-IT" sz="1800" dirty="0" err="1" smtClean="0">
                <a:latin typeface="Bembo Std"/>
                <a:ea typeface="ＭＳ 明朝"/>
                <a:cs typeface="Bembo Std"/>
              </a:rPr>
              <a:t>maintained</a:t>
            </a:r>
            <a:r>
              <a:rPr lang="it-IT" sz="1800" dirty="0" smtClean="0">
                <a:latin typeface="Bembo Std"/>
                <a:ea typeface="ＭＳ 明朝"/>
                <a:cs typeface="Bembo Std"/>
              </a:rPr>
              <a:t> </a:t>
            </a:r>
            <a:r>
              <a:rPr lang="it-IT" sz="1800" i="1" dirty="0" smtClean="0">
                <a:latin typeface="Bembo Std"/>
                <a:ea typeface="ＭＳ 明朝"/>
                <a:cs typeface="Bembo Std"/>
              </a:rPr>
              <a:t>ex </a:t>
            </a:r>
            <a:r>
              <a:rPr lang="it-IT" sz="1800" i="1" dirty="0" err="1" smtClean="0">
                <a:latin typeface="Bembo Std"/>
                <a:ea typeface="ＭＳ 明朝"/>
                <a:cs typeface="Bembo Std"/>
              </a:rPr>
              <a:t>adverso</a:t>
            </a:r>
            <a:r>
              <a:rPr lang="it-IT" sz="1800" dirty="0" smtClean="0">
                <a:latin typeface="Bembo Std"/>
                <a:ea typeface="ＭＳ 明朝"/>
                <a:cs typeface="Bembo Std"/>
              </a:rPr>
              <a:t> in </a:t>
            </a:r>
            <a:r>
              <a:rPr lang="it-IT" sz="1800" dirty="0" err="1" smtClean="0">
                <a:latin typeface="Bembo Std"/>
                <a:ea typeface="ＭＳ 明朝"/>
                <a:cs typeface="Bembo Std"/>
              </a:rPr>
              <a:t>fact</a:t>
            </a:r>
            <a:r>
              <a:rPr lang="it-IT" sz="1800" dirty="0" smtClean="0">
                <a:latin typeface="Bembo Std"/>
                <a:ea typeface="ＭＳ 明朝"/>
                <a:cs typeface="Bembo Std"/>
              </a:rPr>
              <a:t> and in </a:t>
            </a:r>
            <a:r>
              <a:rPr lang="it-IT" sz="1800" dirty="0" err="1" smtClean="0">
                <a:latin typeface="Bembo Std"/>
                <a:ea typeface="ＭＳ 明朝"/>
                <a:cs typeface="Bembo Std"/>
              </a:rPr>
              <a:t>law</a:t>
            </a:r>
            <a:r>
              <a:rPr lang="it-IT" sz="1800" dirty="0" smtClean="0">
                <a:latin typeface="Bembo Std"/>
                <a:ea typeface="ＭＳ 明朝"/>
                <a:cs typeface="Bembo Std"/>
              </a:rPr>
              <a:t> </a:t>
            </a:r>
            <a:r>
              <a:rPr lang="it-IT" sz="1800" dirty="0" err="1" smtClean="0">
                <a:latin typeface="Bembo Std"/>
                <a:ea typeface="ＭＳ 明朝"/>
                <a:cs typeface="Bembo Std"/>
              </a:rPr>
              <a:t>is</a:t>
            </a:r>
            <a:r>
              <a:rPr lang="it-IT" sz="1800" dirty="0" smtClean="0">
                <a:latin typeface="Bembo Std"/>
                <a:ea typeface="ＭＳ 明朝"/>
                <a:cs typeface="Bembo Std"/>
              </a:rPr>
              <a:t> </a:t>
            </a:r>
            <a:r>
              <a:rPr lang="it-IT" sz="1800" dirty="0" err="1" smtClean="0">
                <a:latin typeface="Bembo Std"/>
                <a:ea typeface="ＭＳ 明朝"/>
                <a:cs typeface="Bembo Std"/>
              </a:rPr>
              <a:t>hereby</a:t>
            </a:r>
            <a:r>
              <a:rPr lang="it-IT" sz="1800" dirty="0" smtClean="0">
                <a:latin typeface="Bembo Std"/>
                <a:ea typeface="ＭＳ 明朝"/>
                <a:cs typeface="Bembo Std"/>
              </a:rPr>
              <a:t> </a:t>
            </a:r>
            <a:r>
              <a:rPr lang="it-IT" sz="1800" dirty="0" err="1" smtClean="0">
                <a:latin typeface="Bembo Std"/>
                <a:ea typeface="ＭＳ 明朝"/>
                <a:cs typeface="Bembo Std"/>
              </a:rPr>
              <a:t>disputed</a:t>
            </a:r>
            <a:r>
              <a:rPr lang="it-IT" sz="1800" dirty="0" smtClean="0">
                <a:latin typeface="Bembo Std"/>
                <a:ea typeface="ＭＳ 明朝"/>
                <a:cs typeface="Bembo Std"/>
              </a:rPr>
              <a:t> in full.</a:t>
            </a:r>
            <a:endParaRPr lang="en-US" sz="1800" dirty="0" smtClean="0">
              <a:latin typeface="Bembo Std"/>
              <a:ea typeface="ＭＳ 明朝"/>
              <a:cs typeface="Bembo Std"/>
            </a:endParaRP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Sul punto, quindi, si contesta recisamente quanto </a:t>
            </a:r>
            <a:r>
              <a:rPr lang="it-IT" sz="1800" i="1" dirty="0" smtClean="0">
                <a:latin typeface="Bembo Std"/>
                <a:ea typeface="ＭＳ 明朝"/>
                <a:cs typeface="Bembo Std"/>
              </a:rPr>
              <a:t>ex </a:t>
            </a:r>
            <a:r>
              <a:rPr lang="it-IT" sz="1800" i="1" dirty="0" err="1" smtClean="0">
                <a:latin typeface="Bembo Std"/>
                <a:ea typeface="ＭＳ 明朝"/>
                <a:cs typeface="Bembo Std"/>
              </a:rPr>
              <a:t>adverso</a:t>
            </a:r>
            <a:r>
              <a:rPr lang="it-IT" sz="1800" dirty="0" smtClean="0">
                <a:latin typeface="Bembo Std"/>
                <a:ea typeface="ＭＳ 明朝"/>
                <a:cs typeface="Bembo Std"/>
              </a:rPr>
              <a:t> sostenuto in fatto e in diritto.</a:t>
            </a:r>
            <a:endParaRPr lang="en-US" sz="1800" dirty="0" smtClean="0">
              <a:latin typeface="Bembo Std"/>
              <a:ea typeface="ＭＳ 明朝"/>
              <a:cs typeface="Bembo Std"/>
            </a:endParaRP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it-IT" sz="1800" dirty="0" smtClean="0">
                <a:latin typeface="Bembo Std"/>
                <a:ea typeface="ＭＳ 明朝"/>
                <a:cs typeface="Bembo Std"/>
              </a:rPr>
              <a:t>On </a:t>
            </a:r>
            <a:r>
              <a:rPr lang="it-IT" sz="1800" dirty="0" err="1" smtClean="0">
                <a:latin typeface="Bembo Std"/>
                <a:ea typeface="ＭＳ 明朝"/>
                <a:cs typeface="Bembo Std"/>
              </a:rPr>
              <a:t>this</a:t>
            </a:r>
            <a:r>
              <a:rPr lang="it-IT" sz="1800" dirty="0" smtClean="0">
                <a:latin typeface="Bembo Std"/>
                <a:ea typeface="ＭＳ 明朝"/>
                <a:cs typeface="Bembo Std"/>
              </a:rPr>
              <a:t> </a:t>
            </a:r>
            <a:r>
              <a:rPr lang="it-IT" sz="1800" dirty="0" err="1" smtClean="0">
                <a:latin typeface="Bembo Std"/>
                <a:ea typeface="ＭＳ 明朝"/>
                <a:cs typeface="Bembo Std"/>
              </a:rPr>
              <a:t>point</a:t>
            </a:r>
            <a:r>
              <a:rPr lang="it-IT" sz="1800" dirty="0" smtClean="0">
                <a:latin typeface="Bembo Std"/>
                <a:ea typeface="ＭＳ 明朝"/>
                <a:cs typeface="Bembo Std"/>
              </a:rPr>
              <a:t>, </a:t>
            </a:r>
            <a:r>
              <a:rPr lang="it-IT" sz="1800" dirty="0" err="1" smtClean="0">
                <a:latin typeface="Bembo Std"/>
                <a:ea typeface="ＭＳ 明朝"/>
                <a:cs typeface="Bembo Std"/>
              </a:rPr>
              <a:t>therefore</a:t>
            </a:r>
            <a:r>
              <a:rPr lang="it-IT" sz="1800" dirty="0" smtClean="0">
                <a:latin typeface="Bembo Std"/>
                <a:ea typeface="ＭＳ 明朝"/>
                <a:cs typeface="Bembo Std"/>
              </a:rPr>
              <a:t>, </a:t>
            </a:r>
            <a:r>
              <a:rPr lang="it-IT" sz="1800" dirty="0" err="1" smtClean="0">
                <a:latin typeface="Bembo Std"/>
                <a:ea typeface="ＭＳ 明朝"/>
                <a:cs typeface="Bembo Std"/>
              </a:rPr>
              <a:t>what</a:t>
            </a:r>
            <a:r>
              <a:rPr lang="it-IT" sz="1800" dirty="0" smtClean="0">
                <a:latin typeface="Bembo Std"/>
                <a:ea typeface="ＭＳ 明朝"/>
                <a:cs typeface="Bembo Std"/>
              </a:rPr>
              <a:t> </a:t>
            </a:r>
            <a:r>
              <a:rPr lang="it-IT" sz="1800" dirty="0" err="1" smtClean="0">
                <a:latin typeface="Bembo Std"/>
                <a:ea typeface="ＭＳ 明朝"/>
                <a:cs typeface="Bembo Std"/>
              </a:rPr>
              <a:t>was</a:t>
            </a:r>
            <a:r>
              <a:rPr lang="it-IT" sz="1800" dirty="0" smtClean="0">
                <a:latin typeface="Bembo Std"/>
                <a:ea typeface="ＭＳ 明朝"/>
                <a:cs typeface="Bembo Std"/>
              </a:rPr>
              <a:t> </a:t>
            </a:r>
            <a:r>
              <a:rPr lang="it-IT" sz="1800" dirty="0" err="1" smtClean="0">
                <a:latin typeface="Bembo Std"/>
                <a:ea typeface="ＭＳ 明朝"/>
                <a:cs typeface="Bembo Std"/>
              </a:rPr>
              <a:t>maintained</a:t>
            </a:r>
            <a:r>
              <a:rPr lang="it-IT" sz="1800" dirty="0" smtClean="0">
                <a:latin typeface="Bembo Std"/>
                <a:ea typeface="ＭＳ 明朝"/>
                <a:cs typeface="Bembo Std"/>
              </a:rPr>
              <a:t> </a:t>
            </a:r>
            <a:r>
              <a:rPr lang="it-IT" sz="1800" i="1" dirty="0" smtClean="0">
                <a:latin typeface="Bembo Std"/>
                <a:ea typeface="ＭＳ 明朝"/>
                <a:cs typeface="Bembo Std"/>
              </a:rPr>
              <a:t>ex </a:t>
            </a:r>
            <a:r>
              <a:rPr lang="it-IT" sz="1800" i="1" dirty="0" err="1" smtClean="0">
                <a:latin typeface="Bembo Std"/>
                <a:ea typeface="ＭＳ 明朝"/>
                <a:cs typeface="Bembo Std"/>
              </a:rPr>
              <a:t>adverso</a:t>
            </a:r>
            <a:r>
              <a:rPr lang="it-IT" sz="1800" dirty="0" smtClean="0">
                <a:latin typeface="Bembo Std"/>
                <a:ea typeface="ＭＳ 明朝"/>
                <a:cs typeface="Bembo Std"/>
              </a:rPr>
              <a:t> in </a:t>
            </a:r>
            <a:r>
              <a:rPr lang="it-IT" sz="1800" dirty="0" err="1" smtClean="0">
                <a:latin typeface="Bembo Std"/>
                <a:ea typeface="ＭＳ 明朝"/>
                <a:cs typeface="Bembo Std"/>
              </a:rPr>
              <a:t>fact</a:t>
            </a:r>
            <a:r>
              <a:rPr lang="it-IT" sz="1800" dirty="0" smtClean="0">
                <a:latin typeface="Bembo Std"/>
                <a:ea typeface="ＭＳ 明朝"/>
                <a:cs typeface="Bembo Std"/>
              </a:rPr>
              <a:t> and in </a:t>
            </a:r>
            <a:r>
              <a:rPr lang="it-IT" sz="1800" dirty="0" err="1" smtClean="0">
                <a:latin typeface="Bembo Std"/>
                <a:ea typeface="ＭＳ 明朝"/>
                <a:cs typeface="Bembo Std"/>
              </a:rPr>
              <a:t>law</a:t>
            </a:r>
            <a:r>
              <a:rPr lang="it-IT" sz="1800" dirty="0" smtClean="0">
                <a:latin typeface="Bembo Std"/>
                <a:ea typeface="ＭＳ 明朝"/>
                <a:cs typeface="Bembo Std"/>
              </a:rPr>
              <a:t> </a:t>
            </a:r>
            <a:r>
              <a:rPr lang="it-IT" sz="1800" dirty="0" err="1" smtClean="0">
                <a:latin typeface="Bembo Std"/>
                <a:ea typeface="ＭＳ 明朝"/>
                <a:cs typeface="Bembo Std"/>
              </a:rPr>
              <a:t>is</a:t>
            </a:r>
            <a:r>
              <a:rPr lang="it-IT" sz="1800" dirty="0" smtClean="0">
                <a:latin typeface="Bembo Std"/>
                <a:ea typeface="ＭＳ 明朝"/>
                <a:cs typeface="Bembo Std"/>
              </a:rPr>
              <a:t> </a:t>
            </a:r>
            <a:r>
              <a:rPr lang="it-IT" sz="1800" dirty="0" err="1" smtClean="0">
                <a:latin typeface="Bembo Std"/>
                <a:ea typeface="ＭＳ 明朝"/>
                <a:cs typeface="Bembo Std"/>
              </a:rPr>
              <a:t>hereby</a:t>
            </a:r>
            <a:r>
              <a:rPr lang="it-IT" sz="1800" dirty="0" smtClean="0">
                <a:latin typeface="Bembo Std"/>
                <a:ea typeface="ＭＳ 明朝"/>
                <a:cs typeface="Bembo Std"/>
              </a:rPr>
              <a:t> </a:t>
            </a:r>
            <a:r>
              <a:rPr lang="it-IT" sz="1800" dirty="0" err="1" smtClean="0">
                <a:latin typeface="Bembo Std"/>
                <a:ea typeface="ＭＳ 明朝"/>
                <a:cs typeface="Bembo Std"/>
              </a:rPr>
              <a:t>disputed</a:t>
            </a:r>
            <a:r>
              <a:rPr lang="it-IT" sz="1800" dirty="0" smtClean="0">
                <a:latin typeface="Bembo Std"/>
                <a:ea typeface="ＭＳ 明朝"/>
                <a:cs typeface="Bembo Std"/>
              </a:rPr>
              <a:t> in full.</a:t>
            </a:r>
            <a:endParaRPr lang="en-US" sz="1800" dirty="0" smtClean="0">
              <a:latin typeface="Bembo Std"/>
              <a:ea typeface="ＭＳ 明朝"/>
              <a:cs typeface="Bembo Std"/>
            </a:endParaRP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Therefore, we flatly contest the opposing party’s claims in fact and in law.</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Tale circostanza è </a:t>
            </a:r>
            <a:r>
              <a:rPr lang="it-IT" sz="1800" i="1" dirty="0" err="1" smtClean="0">
                <a:latin typeface="Bembo Std"/>
                <a:ea typeface="ＭＳ 明朝"/>
                <a:cs typeface="Bembo Std"/>
              </a:rPr>
              <a:t>ictu</a:t>
            </a:r>
            <a:r>
              <a:rPr lang="it-IT" sz="1800" i="1" dirty="0" smtClean="0">
                <a:latin typeface="Bembo Std"/>
                <a:ea typeface="ＭＳ 明朝"/>
                <a:cs typeface="Bembo Std"/>
              </a:rPr>
              <a:t> </a:t>
            </a:r>
            <a:r>
              <a:rPr lang="it-IT" sz="1800" i="1" dirty="0" err="1" smtClean="0">
                <a:latin typeface="Bembo Std"/>
                <a:ea typeface="ＭＳ 明朝"/>
                <a:cs typeface="Bembo Std"/>
              </a:rPr>
              <a:t>oculi</a:t>
            </a:r>
            <a:r>
              <a:rPr lang="it-IT" sz="1800" dirty="0" smtClean="0">
                <a:latin typeface="Bembo Std"/>
                <a:ea typeface="ＭＳ 明朝"/>
                <a:cs typeface="Bembo Std"/>
              </a:rPr>
              <a:t> dirimente al fine di contestare non solo la attendibilità dei dati prodotti, ma anche la loro effettiva utilità per provare l’effettiva diffusione dei commenti che hanno originato l’odierna controversia.</a:t>
            </a: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circumstance is </a:t>
            </a:r>
            <a:r>
              <a:rPr lang="it-IT" sz="1800" i="1" dirty="0" err="1" smtClean="0">
                <a:latin typeface="Bembo Std"/>
                <a:ea typeface="ＭＳ 明朝"/>
                <a:cs typeface="Bembo Std"/>
              </a:rPr>
              <a:t>ictu</a:t>
            </a:r>
            <a:r>
              <a:rPr lang="it-IT" sz="1800" i="1" dirty="0" smtClean="0">
                <a:latin typeface="Bembo Std"/>
                <a:ea typeface="ＭＳ 明朝"/>
                <a:cs typeface="Bembo Std"/>
              </a:rPr>
              <a:t> </a:t>
            </a:r>
            <a:r>
              <a:rPr lang="it-IT" sz="1800" i="1" dirty="0" err="1" smtClean="0">
                <a:latin typeface="Bembo Std"/>
                <a:ea typeface="ＭＳ 明朝"/>
                <a:cs typeface="Bembo Std"/>
              </a:rPr>
              <a:t>oculi</a:t>
            </a:r>
            <a:r>
              <a:rPr lang="it-IT" sz="1800" dirty="0" smtClean="0">
                <a:latin typeface="Bembo Std"/>
                <a:ea typeface="ＭＳ 明朝"/>
                <a:cs typeface="Bembo Std"/>
              </a:rPr>
              <a:t> </a:t>
            </a:r>
            <a:r>
              <a:rPr lang="en-US" sz="1800" dirty="0" smtClean="0">
                <a:latin typeface="Bembo Std"/>
                <a:ea typeface="ＭＳ 明朝"/>
                <a:cs typeface="Bembo Std"/>
              </a:rPr>
              <a:t>decisive for disputing not only the reliability of the figures exhibited, but also their actual usefulness for proving the actual reach of the comments, which have given rise to the dispute before us today. </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Tale circostanza è </a:t>
            </a:r>
            <a:r>
              <a:rPr lang="it-IT" sz="1800" i="1" dirty="0" err="1" smtClean="0">
                <a:latin typeface="Bembo Std"/>
                <a:ea typeface="ＭＳ 明朝"/>
                <a:cs typeface="Bembo Std"/>
              </a:rPr>
              <a:t>ictu</a:t>
            </a:r>
            <a:r>
              <a:rPr lang="it-IT" sz="1800" i="1" dirty="0" smtClean="0">
                <a:latin typeface="Bembo Std"/>
                <a:ea typeface="ＭＳ 明朝"/>
                <a:cs typeface="Bembo Std"/>
              </a:rPr>
              <a:t> </a:t>
            </a:r>
            <a:r>
              <a:rPr lang="it-IT" sz="1800" i="1" dirty="0" err="1" smtClean="0">
                <a:latin typeface="Bembo Std"/>
                <a:ea typeface="ＭＳ 明朝"/>
                <a:cs typeface="Bembo Std"/>
              </a:rPr>
              <a:t>oculi</a:t>
            </a:r>
            <a:r>
              <a:rPr lang="it-IT" sz="1800" dirty="0" smtClean="0">
                <a:latin typeface="Bembo Std"/>
                <a:ea typeface="ＭＳ 明朝"/>
                <a:cs typeface="Bembo Std"/>
              </a:rPr>
              <a:t> dirimente al fine di contestare non solo la attendibilità dei dati prodotti, ma anche la loro effettiva utilità per provare l’effettiva diffusione dei commenti che hanno originato l’odierna controversia.</a:t>
            </a: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circumstance is </a:t>
            </a:r>
            <a:r>
              <a:rPr lang="it-IT" sz="1800" i="1" dirty="0" err="1" smtClean="0">
                <a:latin typeface="Bembo Std"/>
                <a:ea typeface="ＭＳ 明朝"/>
                <a:cs typeface="Bembo Std"/>
              </a:rPr>
              <a:t>ictu</a:t>
            </a:r>
            <a:r>
              <a:rPr lang="it-IT" sz="1800" i="1" dirty="0" smtClean="0">
                <a:latin typeface="Bembo Std"/>
                <a:ea typeface="ＭＳ 明朝"/>
                <a:cs typeface="Bembo Std"/>
              </a:rPr>
              <a:t> </a:t>
            </a:r>
            <a:r>
              <a:rPr lang="it-IT" sz="1800" i="1" dirty="0" err="1" smtClean="0">
                <a:latin typeface="Bembo Std"/>
                <a:ea typeface="ＭＳ 明朝"/>
                <a:cs typeface="Bembo Std"/>
              </a:rPr>
              <a:t>oculi</a:t>
            </a:r>
            <a:r>
              <a:rPr lang="it-IT" sz="1800" dirty="0" smtClean="0">
                <a:latin typeface="Bembo Std"/>
                <a:ea typeface="ＭＳ 明朝"/>
                <a:cs typeface="Bembo Std"/>
              </a:rPr>
              <a:t> </a:t>
            </a:r>
            <a:r>
              <a:rPr lang="en-US" sz="1800" dirty="0" smtClean="0">
                <a:latin typeface="Bembo Std"/>
                <a:ea typeface="ＭＳ 明朝"/>
                <a:cs typeface="Bembo Std"/>
              </a:rPr>
              <a:t>decisive for disputing not only the reliability of the figures exhibited, but also their actual usefulness for proving the actual reach of the comments, which have given rise to the dispute before us today. </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Clearly, this circumstance totally refutes the reliability of the figures exhibited, as well as their ability to prove the actual reach of the comments that gave rise to this dispute.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14900"/>
          </a:xfrm>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Tale circostanza è </a:t>
            </a:r>
            <a:r>
              <a:rPr lang="it-IT" sz="1800" i="1" dirty="0" err="1" smtClean="0">
                <a:latin typeface="Bembo Std"/>
                <a:ea typeface="ＭＳ 明朝"/>
                <a:cs typeface="Bembo Std"/>
              </a:rPr>
              <a:t>ictu</a:t>
            </a:r>
            <a:r>
              <a:rPr lang="it-IT" sz="1800" i="1" dirty="0" smtClean="0">
                <a:latin typeface="Bembo Std"/>
                <a:ea typeface="ＭＳ 明朝"/>
                <a:cs typeface="Bembo Std"/>
              </a:rPr>
              <a:t> </a:t>
            </a:r>
            <a:r>
              <a:rPr lang="it-IT" sz="1800" i="1" dirty="0" err="1" smtClean="0">
                <a:latin typeface="Bembo Std"/>
                <a:ea typeface="ＭＳ 明朝"/>
                <a:cs typeface="Bembo Std"/>
              </a:rPr>
              <a:t>oculi</a:t>
            </a:r>
            <a:r>
              <a:rPr lang="it-IT" sz="1800" dirty="0" smtClean="0">
                <a:latin typeface="Bembo Std"/>
                <a:ea typeface="ＭＳ 明朝"/>
                <a:cs typeface="Bembo Std"/>
              </a:rPr>
              <a:t> dirimente al fine di contestare non solo la attendibilità dei dati prodotti, ma anche la loro effettiva utilità per provare l’effettiva diffusione dei commenti che hanno originato l’odierna controversia.</a:t>
            </a: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This circumstance is </a:t>
            </a:r>
            <a:r>
              <a:rPr lang="it-IT" sz="1800" i="1" dirty="0" err="1" smtClean="0">
                <a:latin typeface="Bembo Std"/>
                <a:ea typeface="ＭＳ 明朝"/>
                <a:cs typeface="Bembo Std"/>
              </a:rPr>
              <a:t>ictu</a:t>
            </a:r>
            <a:r>
              <a:rPr lang="it-IT" sz="1800" i="1" dirty="0" smtClean="0">
                <a:latin typeface="Bembo Std"/>
                <a:ea typeface="ＭＳ 明朝"/>
                <a:cs typeface="Bembo Std"/>
              </a:rPr>
              <a:t> </a:t>
            </a:r>
            <a:r>
              <a:rPr lang="it-IT" sz="1800" i="1" dirty="0" err="1" smtClean="0">
                <a:latin typeface="Bembo Std"/>
                <a:ea typeface="ＭＳ 明朝"/>
                <a:cs typeface="Bembo Std"/>
              </a:rPr>
              <a:t>oculi</a:t>
            </a:r>
            <a:r>
              <a:rPr lang="it-IT" sz="1800" dirty="0" smtClean="0">
                <a:latin typeface="Bembo Std"/>
                <a:ea typeface="ＭＳ 明朝"/>
                <a:cs typeface="Bembo Std"/>
              </a:rPr>
              <a:t> </a:t>
            </a:r>
            <a:r>
              <a:rPr lang="en-US" sz="1800" dirty="0" smtClean="0">
                <a:latin typeface="Bembo Std"/>
                <a:ea typeface="ＭＳ 明朝"/>
                <a:cs typeface="Bembo Std"/>
              </a:rPr>
              <a:t>decisive for disputing not only the reliability of the figures exhibited, but also their actual usefulness for proving the actual reach of the comments, which have given rise to the dispute before us today. </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Clearly, this circumstance totally refutes the reliability of the figures exhibited, as well as their ability to prove the actual reach of the comments that gave rise to this dispute.</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i="1" dirty="0" smtClean="0">
                <a:latin typeface="Bembo Std"/>
                <a:ea typeface="ＭＳ 明朝"/>
                <a:cs typeface="Bembo Std"/>
              </a:rPr>
              <a:t>or </a:t>
            </a:r>
          </a:p>
          <a:p>
            <a:pPr marL="0" lvl="0" algn="just">
              <a:lnSpc>
                <a:spcPct val="115000"/>
              </a:lnSpc>
              <a:spcBef>
                <a:spcPts val="0"/>
              </a:spcBef>
              <a:buNone/>
            </a:pPr>
            <a:endParaRPr lang="en-US" sz="1800" dirty="0" smtClean="0">
              <a:solidFill>
                <a:prstClr val="black"/>
              </a:solidFill>
              <a:latin typeface="Bembo Std"/>
              <a:ea typeface="ＭＳ 明朝"/>
              <a:cs typeface="Bembo Std"/>
            </a:endParaRPr>
          </a:p>
          <a:p>
            <a:pPr marL="0" lvl="0" algn="just">
              <a:lnSpc>
                <a:spcPct val="115000"/>
              </a:lnSpc>
              <a:spcBef>
                <a:spcPts val="0"/>
              </a:spcBef>
              <a:buNone/>
            </a:pPr>
            <a:r>
              <a:rPr lang="en-US" sz="1800" dirty="0">
                <a:solidFill>
                  <a:prstClr val="black"/>
                </a:solidFill>
                <a:latin typeface="Bembo Std"/>
                <a:ea typeface="ＭＳ 明朝"/>
                <a:cs typeface="Bembo Std"/>
              </a:rPr>
              <a:t>T</a:t>
            </a:r>
            <a:r>
              <a:rPr lang="en-US" sz="1800" dirty="0" smtClean="0">
                <a:solidFill>
                  <a:prstClr val="black"/>
                </a:solidFill>
                <a:latin typeface="Bembo Std"/>
                <a:ea typeface="ＭＳ 明朝"/>
                <a:cs typeface="Bembo Std"/>
              </a:rPr>
              <a:t>his </a:t>
            </a:r>
            <a:r>
              <a:rPr lang="en-US" sz="1800" dirty="0">
                <a:solidFill>
                  <a:prstClr val="black"/>
                </a:solidFill>
                <a:latin typeface="Bembo Std"/>
                <a:ea typeface="ＭＳ 明朝"/>
                <a:cs typeface="Bembo Std"/>
              </a:rPr>
              <a:t>circumstance</a:t>
            </a:r>
            <a:r>
              <a:rPr lang="en-US" sz="1800" dirty="0" smtClean="0">
                <a:solidFill>
                  <a:prstClr val="black"/>
                </a:solidFill>
                <a:latin typeface="Bembo Std"/>
                <a:ea typeface="ＭＳ 明朝"/>
                <a:cs typeface="Bembo Std"/>
              </a:rPr>
              <a:t> clearly shows that the </a:t>
            </a:r>
            <a:r>
              <a:rPr lang="en-US" sz="1800" dirty="0">
                <a:solidFill>
                  <a:prstClr val="black"/>
                </a:solidFill>
                <a:latin typeface="Bembo Std"/>
                <a:ea typeface="ＭＳ 明朝"/>
                <a:cs typeface="Bembo Std"/>
              </a:rPr>
              <a:t>figures </a:t>
            </a:r>
            <a:r>
              <a:rPr lang="en-US" sz="1800" dirty="0" smtClean="0">
                <a:solidFill>
                  <a:prstClr val="black"/>
                </a:solidFill>
                <a:latin typeface="Bembo Std"/>
                <a:ea typeface="ＭＳ 明朝"/>
                <a:cs typeface="Bembo Std"/>
              </a:rPr>
              <a:t>exhibited are unreliable and fail to prove </a:t>
            </a:r>
            <a:r>
              <a:rPr lang="en-US" sz="1800" dirty="0">
                <a:solidFill>
                  <a:prstClr val="black"/>
                </a:solidFill>
                <a:latin typeface="Bembo Std"/>
                <a:ea typeface="ＭＳ 明朝"/>
                <a:cs typeface="Bembo Std"/>
              </a:rPr>
              <a:t>the actual reach of the comments that gave rise to this dispute.</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L’individuazione</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persona </a:t>
            </a:r>
            <a:r>
              <a:rPr lang="en-US" sz="1800" dirty="0" err="1" smtClean="0">
                <a:latin typeface="Bembo Std"/>
                <a:ea typeface="ＭＳ 明朝"/>
                <a:cs typeface="Bembo Std"/>
              </a:rPr>
              <a:t>dell’autore</a:t>
            </a:r>
            <a:r>
              <a:rPr lang="en-US" sz="1800" dirty="0" smtClean="0">
                <a:latin typeface="Bembo Std"/>
                <a:ea typeface="ＭＳ 明朝"/>
                <a:cs typeface="Bembo Std"/>
              </a:rPr>
              <a:t>, </a:t>
            </a:r>
            <a:r>
              <a:rPr lang="en-US" sz="1800" dirty="0" err="1" smtClean="0">
                <a:latin typeface="Bembo Std"/>
                <a:ea typeface="ＭＳ 明朝"/>
                <a:cs typeface="Bembo Std"/>
              </a:rPr>
              <a:t>quando</a:t>
            </a:r>
            <a:r>
              <a:rPr lang="en-US" sz="1800" dirty="0" smtClean="0">
                <a:latin typeface="Bembo Std"/>
                <a:ea typeface="ＭＳ 明朝"/>
                <a:cs typeface="Bembo Std"/>
              </a:rPr>
              <a:t> </a:t>
            </a:r>
            <a:r>
              <a:rPr lang="en-US" sz="1800" dirty="0" err="1" smtClean="0">
                <a:latin typeface="Bembo Std"/>
                <a:ea typeface="ＭＳ 明朝"/>
                <a:cs typeface="Bembo Std"/>
              </a:rPr>
              <a:t>controversa</a:t>
            </a:r>
            <a:r>
              <a:rPr lang="en-US" sz="1800" dirty="0" smtClean="0">
                <a:latin typeface="Bembo Std"/>
                <a:ea typeface="ＭＳ 明朝"/>
                <a:cs typeface="Bembo Std"/>
              </a:rPr>
              <a:t>, </a:t>
            </a:r>
            <a:r>
              <a:rPr lang="en-US" sz="1800" dirty="0" err="1" smtClean="0">
                <a:latin typeface="Bembo Std"/>
                <a:ea typeface="ＭＳ 明朝"/>
                <a:cs typeface="Bembo Std"/>
              </a:rPr>
              <a:t>può</a:t>
            </a:r>
            <a:r>
              <a:rPr lang="en-US" sz="1800" dirty="0" smtClean="0">
                <a:latin typeface="Bembo Std"/>
                <a:ea typeface="ＭＳ 明朝"/>
                <a:cs typeface="Bembo Std"/>
              </a:rPr>
              <a:t> </a:t>
            </a:r>
            <a:r>
              <a:rPr lang="en-US" sz="1800" dirty="0" err="1" smtClean="0">
                <a:latin typeface="Bembo Std"/>
                <a:ea typeface="ＭＳ 明朝"/>
                <a:cs typeface="Bembo Std"/>
              </a:rPr>
              <a:t>presentare</a:t>
            </a:r>
            <a:r>
              <a:rPr lang="en-US" sz="1800" dirty="0" smtClean="0">
                <a:latin typeface="Bembo Std"/>
                <a:ea typeface="ＭＳ 明朝"/>
                <a:cs typeface="Bembo Std"/>
              </a:rPr>
              <a:t> </a:t>
            </a:r>
            <a:r>
              <a:rPr lang="en-US" sz="1800" dirty="0" err="1" smtClean="0">
                <a:latin typeface="Bembo Std"/>
                <a:ea typeface="ＭＳ 明朝"/>
                <a:cs typeface="Bembo Std"/>
              </a:rPr>
              <a:t>notevoli</a:t>
            </a:r>
            <a:r>
              <a:rPr lang="en-US" sz="1800" dirty="0" smtClean="0">
                <a:latin typeface="Bembo Std"/>
                <a:ea typeface="ＭＳ 明朝"/>
                <a:cs typeface="Bembo Std"/>
              </a:rPr>
              <a:t> </a:t>
            </a:r>
            <a:r>
              <a:rPr lang="en-US" sz="1800" dirty="0" err="1" smtClean="0">
                <a:latin typeface="Bembo Std"/>
                <a:ea typeface="ＭＳ 明朝"/>
                <a:cs typeface="Bembo Std"/>
              </a:rPr>
              <a:t>difficoltà</a:t>
            </a:r>
            <a:r>
              <a:rPr lang="en-US" sz="1800" dirty="0" smtClean="0">
                <a:latin typeface="Bembo Std"/>
                <a:ea typeface="ＭＳ 明朝"/>
                <a:cs typeface="Bembo Std"/>
              </a:rPr>
              <a:t> </a:t>
            </a:r>
            <a:r>
              <a:rPr lang="en-US" sz="1800" dirty="0" err="1" smtClean="0">
                <a:latin typeface="Bembo Std"/>
                <a:ea typeface="ＭＳ 明朝"/>
                <a:cs typeface="Bembo Std"/>
              </a:rPr>
              <a:t>sul</a:t>
            </a:r>
            <a:r>
              <a:rPr lang="en-US" sz="1800" dirty="0" smtClean="0">
                <a:latin typeface="Bembo Std"/>
                <a:ea typeface="ＭＳ 明朝"/>
                <a:cs typeface="Bembo Std"/>
              </a:rPr>
              <a:t> piano </a:t>
            </a:r>
            <a:r>
              <a:rPr lang="en-US" sz="1800" dirty="0" err="1" smtClean="0">
                <a:latin typeface="Bembo Std"/>
                <a:ea typeface="ＭＳ 明朝"/>
                <a:cs typeface="Bembo Std"/>
              </a:rPr>
              <a:t>probatorio</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identification of the author’s person, when in dispute, can present considerable difficulties on an evidentiary level.</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L’individuazione</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persona </a:t>
            </a:r>
            <a:r>
              <a:rPr lang="en-US" sz="1800" dirty="0" err="1" smtClean="0">
                <a:latin typeface="Bembo Std"/>
                <a:ea typeface="ＭＳ 明朝"/>
                <a:cs typeface="Bembo Std"/>
              </a:rPr>
              <a:t>dell’autore</a:t>
            </a:r>
            <a:r>
              <a:rPr lang="en-US" sz="1800" dirty="0" smtClean="0">
                <a:latin typeface="Bembo Std"/>
                <a:ea typeface="ＭＳ 明朝"/>
                <a:cs typeface="Bembo Std"/>
              </a:rPr>
              <a:t>, </a:t>
            </a:r>
            <a:r>
              <a:rPr lang="en-US" sz="1800" dirty="0" err="1" smtClean="0">
                <a:latin typeface="Bembo Std"/>
                <a:ea typeface="ＭＳ 明朝"/>
                <a:cs typeface="Bembo Std"/>
              </a:rPr>
              <a:t>quando</a:t>
            </a:r>
            <a:r>
              <a:rPr lang="en-US" sz="1800" dirty="0" smtClean="0">
                <a:latin typeface="Bembo Std"/>
                <a:ea typeface="ＭＳ 明朝"/>
                <a:cs typeface="Bembo Std"/>
              </a:rPr>
              <a:t> </a:t>
            </a:r>
            <a:r>
              <a:rPr lang="en-US" sz="1800" dirty="0" err="1" smtClean="0">
                <a:latin typeface="Bembo Std"/>
                <a:ea typeface="ＭＳ 明朝"/>
                <a:cs typeface="Bembo Std"/>
              </a:rPr>
              <a:t>controversa</a:t>
            </a:r>
            <a:r>
              <a:rPr lang="en-US" sz="1800" dirty="0" smtClean="0">
                <a:latin typeface="Bembo Std"/>
                <a:ea typeface="ＭＳ 明朝"/>
                <a:cs typeface="Bembo Std"/>
              </a:rPr>
              <a:t>, </a:t>
            </a:r>
            <a:r>
              <a:rPr lang="en-US" sz="1800" dirty="0" err="1" smtClean="0">
                <a:latin typeface="Bembo Std"/>
                <a:ea typeface="ＭＳ 明朝"/>
                <a:cs typeface="Bembo Std"/>
              </a:rPr>
              <a:t>può</a:t>
            </a:r>
            <a:r>
              <a:rPr lang="en-US" sz="1800" dirty="0" smtClean="0">
                <a:latin typeface="Bembo Std"/>
                <a:ea typeface="ＭＳ 明朝"/>
                <a:cs typeface="Bembo Std"/>
              </a:rPr>
              <a:t> </a:t>
            </a:r>
            <a:r>
              <a:rPr lang="en-US" sz="1800" dirty="0" err="1" smtClean="0">
                <a:latin typeface="Bembo Std"/>
                <a:ea typeface="ＭＳ 明朝"/>
                <a:cs typeface="Bembo Std"/>
              </a:rPr>
              <a:t>presentare</a:t>
            </a:r>
            <a:r>
              <a:rPr lang="en-US" sz="1800" dirty="0" smtClean="0">
                <a:latin typeface="Bembo Std"/>
                <a:ea typeface="ＭＳ 明朝"/>
                <a:cs typeface="Bembo Std"/>
              </a:rPr>
              <a:t> </a:t>
            </a:r>
            <a:r>
              <a:rPr lang="en-US" sz="1800" dirty="0" err="1" smtClean="0">
                <a:latin typeface="Bembo Std"/>
                <a:ea typeface="ＭＳ 明朝"/>
                <a:cs typeface="Bembo Std"/>
              </a:rPr>
              <a:t>notevoli</a:t>
            </a:r>
            <a:r>
              <a:rPr lang="en-US" sz="1800" dirty="0" smtClean="0">
                <a:latin typeface="Bembo Std"/>
                <a:ea typeface="ＭＳ 明朝"/>
                <a:cs typeface="Bembo Std"/>
              </a:rPr>
              <a:t> </a:t>
            </a:r>
            <a:r>
              <a:rPr lang="en-US" sz="1800" dirty="0" err="1" smtClean="0">
                <a:latin typeface="Bembo Std"/>
                <a:ea typeface="ＭＳ 明朝"/>
                <a:cs typeface="Bembo Std"/>
              </a:rPr>
              <a:t>difficoltà</a:t>
            </a:r>
            <a:r>
              <a:rPr lang="en-US" sz="1800" dirty="0" smtClean="0">
                <a:latin typeface="Bembo Std"/>
                <a:ea typeface="ＭＳ 明朝"/>
                <a:cs typeface="Bembo Std"/>
              </a:rPr>
              <a:t> </a:t>
            </a:r>
            <a:r>
              <a:rPr lang="en-US" sz="1800" dirty="0" err="1" smtClean="0">
                <a:latin typeface="Bembo Std"/>
                <a:ea typeface="ＭＳ 明朝"/>
                <a:cs typeface="Bembo Std"/>
              </a:rPr>
              <a:t>sul</a:t>
            </a:r>
            <a:r>
              <a:rPr lang="en-US" sz="1800" dirty="0" smtClean="0">
                <a:latin typeface="Bembo Std"/>
                <a:ea typeface="ＭＳ 明朝"/>
                <a:cs typeface="Bembo Std"/>
              </a:rPr>
              <a:t> piano </a:t>
            </a:r>
            <a:r>
              <a:rPr lang="en-US" sz="1800" dirty="0" err="1" smtClean="0">
                <a:latin typeface="Bembo Std"/>
                <a:ea typeface="ＭＳ 明朝"/>
                <a:cs typeface="Bembo Std"/>
              </a:rPr>
              <a:t>probatorio</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identification of the author’s person, when in dispute, can present considerable difficulties on an evidentiary level.</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Establishing the identity of the author, if disputed, can present considerable difficulties in terms of the evidence.</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L’individuazione</a:t>
            </a:r>
            <a:r>
              <a:rPr lang="en-US" sz="1800" dirty="0" smtClean="0">
                <a:latin typeface="Bembo Std"/>
                <a:ea typeface="ＭＳ 明朝"/>
                <a:cs typeface="Bembo Std"/>
              </a:rPr>
              <a:t> </a:t>
            </a:r>
            <a:r>
              <a:rPr lang="en-US" sz="1800" dirty="0" err="1" smtClean="0">
                <a:latin typeface="Bembo Std"/>
                <a:ea typeface="ＭＳ 明朝"/>
                <a:cs typeface="Bembo Std"/>
              </a:rPr>
              <a:t>della</a:t>
            </a:r>
            <a:r>
              <a:rPr lang="en-US" sz="1800" dirty="0" smtClean="0">
                <a:latin typeface="Bembo Std"/>
                <a:ea typeface="ＭＳ 明朝"/>
                <a:cs typeface="Bembo Std"/>
              </a:rPr>
              <a:t> persona </a:t>
            </a:r>
            <a:r>
              <a:rPr lang="en-US" sz="1800" dirty="0" err="1" smtClean="0">
                <a:latin typeface="Bembo Std"/>
                <a:ea typeface="ＭＳ 明朝"/>
                <a:cs typeface="Bembo Std"/>
              </a:rPr>
              <a:t>dell’autore</a:t>
            </a:r>
            <a:r>
              <a:rPr lang="en-US" sz="1800" dirty="0" smtClean="0">
                <a:latin typeface="Bembo Std"/>
                <a:ea typeface="ＭＳ 明朝"/>
                <a:cs typeface="Bembo Std"/>
              </a:rPr>
              <a:t>, </a:t>
            </a:r>
            <a:r>
              <a:rPr lang="en-US" sz="1800" dirty="0" err="1" smtClean="0">
                <a:latin typeface="Bembo Std"/>
                <a:ea typeface="ＭＳ 明朝"/>
                <a:cs typeface="Bembo Std"/>
              </a:rPr>
              <a:t>quando</a:t>
            </a:r>
            <a:r>
              <a:rPr lang="en-US" sz="1800" dirty="0" smtClean="0">
                <a:latin typeface="Bembo Std"/>
                <a:ea typeface="ＭＳ 明朝"/>
                <a:cs typeface="Bembo Std"/>
              </a:rPr>
              <a:t> </a:t>
            </a:r>
            <a:r>
              <a:rPr lang="en-US" sz="1800" dirty="0" err="1" smtClean="0">
                <a:latin typeface="Bembo Std"/>
                <a:ea typeface="ＭＳ 明朝"/>
                <a:cs typeface="Bembo Std"/>
              </a:rPr>
              <a:t>controversa</a:t>
            </a:r>
            <a:r>
              <a:rPr lang="en-US" sz="1800" dirty="0" smtClean="0">
                <a:latin typeface="Bembo Std"/>
                <a:ea typeface="ＭＳ 明朝"/>
                <a:cs typeface="Bembo Std"/>
              </a:rPr>
              <a:t>, </a:t>
            </a:r>
            <a:r>
              <a:rPr lang="en-US" sz="1800" dirty="0" err="1" smtClean="0">
                <a:latin typeface="Bembo Std"/>
                <a:ea typeface="ＭＳ 明朝"/>
                <a:cs typeface="Bembo Std"/>
              </a:rPr>
              <a:t>può</a:t>
            </a:r>
            <a:r>
              <a:rPr lang="en-US" sz="1800" dirty="0" smtClean="0">
                <a:latin typeface="Bembo Std"/>
                <a:ea typeface="ＭＳ 明朝"/>
                <a:cs typeface="Bembo Std"/>
              </a:rPr>
              <a:t> </a:t>
            </a:r>
            <a:r>
              <a:rPr lang="en-US" sz="1800" dirty="0" err="1" smtClean="0">
                <a:latin typeface="Bembo Std"/>
                <a:ea typeface="ＭＳ 明朝"/>
                <a:cs typeface="Bembo Std"/>
              </a:rPr>
              <a:t>presentare</a:t>
            </a:r>
            <a:r>
              <a:rPr lang="en-US" sz="1800" dirty="0" smtClean="0">
                <a:latin typeface="Bembo Std"/>
                <a:ea typeface="ＭＳ 明朝"/>
                <a:cs typeface="Bembo Std"/>
              </a:rPr>
              <a:t> </a:t>
            </a:r>
            <a:r>
              <a:rPr lang="en-US" sz="1800" dirty="0" err="1" smtClean="0">
                <a:latin typeface="Bembo Std"/>
                <a:ea typeface="ＭＳ 明朝"/>
                <a:cs typeface="Bembo Std"/>
              </a:rPr>
              <a:t>notevoli</a:t>
            </a:r>
            <a:r>
              <a:rPr lang="en-US" sz="1800" dirty="0" smtClean="0">
                <a:latin typeface="Bembo Std"/>
                <a:ea typeface="ＭＳ 明朝"/>
                <a:cs typeface="Bembo Std"/>
              </a:rPr>
              <a:t> </a:t>
            </a:r>
            <a:r>
              <a:rPr lang="en-US" sz="1800" dirty="0" err="1" smtClean="0">
                <a:latin typeface="Bembo Std"/>
                <a:ea typeface="ＭＳ 明朝"/>
                <a:cs typeface="Bembo Std"/>
              </a:rPr>
              <a:t>difficoltà</a:t>
            </a:r>
            <a:r>
              <a:rPr lang="en-US" sz="1800" dirty="0" smtClean="0">
                <a:latin typeface="Bembo Std"/>
                <a:ea typeface="ＭＳ 明朝"/>
                <a:cs typeface="Bembo Std"/>
              </a:rPr>
              <a:t> </a:t>
            </a:r>
            <a:r>
              <a:rPr lang="en-US" sz="1800" dirty="0" err="1" smtClean="0">
                <a:latin typeface="Bembo Std"/>
                <a:ea typeface="ＭＳ 明朝"/>
                <a:cs typeface="Bembo Std"/>
              </a:rPr>
              <a:t>sul</a:t>
            </a:r>
            <a:r>
              <a:rPr lang="en-US" sz="1800" dirty="0" smtClean="0">
                <a:latin typeface="Bembo Std"/>
                <a:ea typeface="ＭＳ 明朝"/>
                <a:cs typeface="Bembo Std"/>
              </a:rPr>
              <a:t> piano </a:t>
            </a:r>
            <a:r>
              <a:rPr lang="en-US" sz="1800" dirty="0" err="1" smtClean="0">
                <a:latin typeface="Bembo Std"/>
                <a:ea typeface="ＭＳ 明朝"/>
                <a:cs typeface="Bembo Std"/>
              </a:rPr>
              <a:t>probatorio</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identification of the author’s person, when in dispute, can present considerable difficulties on an evidentiary level.</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Establishing the identity of the author, if disputed, can present considerable difficulties in terms of the evidence.</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i="1" dirty="0" smtClean="0">
                <a:latin typeface="Bembo Std"/>
                <a:ea typeface="ＭＳ 明朝"/>
                <a:cs typeface="Bembo Std"/>
              </a:rPr>
              <a:t>or</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Disputes over the author’s identity may entail considerable difficulties in terms of the evidence.</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La </a:t>
            </a:r>
            <a:r>
              <a:rPr lang="en-US" sz="1800" dirty="0" err="1" smtClean="0">
                <a:latin typeface="Bembo Std"/>
                <a:ea typeface="ＭＳ 明朝"/>
                <a:cs typeface="Bembo Std"/>
              </a:rPr>
              <a:t>tutela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questi</a:t>
            </a:r>
            <a:r>
              <a:rPr lang="en-US" sz="1800" dirty="0" smtClean="0">
                <a:latin typeface="Bembo Std"/>
                <a:ea typeface="ＭＳ 明朝"/>
                <a:cs typeface="Bembo Std"/>
              </a:rPr>
              <a:t> </a:t>
            </a:r>
            <a:r>
              <a:rPr lang="en-US" sz="1800" dirty="0" err="1" smtClean="0">
                <a:latin typeface="Bembo Std"/>
                <a:ea typeface="ＭＳ 明朝"/>
                <a:cs typeface="Bembo Std"/>
              </a:rPr>
              <a:t>contrapposti</a:t>
            </a:r>
            <a:r>
              <a:rPr lang="en-US" sz="1800" dirty="0" smtClean="0">
                <a:latin typeface="Bembo Std"/>
                <a:ea typeface="ＭＳ 明朝"/>
                <a:cs typeface="Bembo Std"/>
              </a:rPr>
              <a:t> </a:t>
            </a:r>
            <a:r>
              <a:rPr lang="en-US" sz="1800" dirty="0" err="1" smtClean="0">
                <a:latin typeface="Bembo Std"/>
                <a:ea typeface="ＭＳ 明朝"/>
                <a:cs typeface="Bembo Std"/>
              </a:rPr>
              <a:t>interessi</a:t>
            </a:r>
            <a:r>
              <a:rPr lang="en-US" sz="1800" dirty="0" smtClean="0">
                <a:latin typeface="Bembo Std"/>
                <a:ea typeface="ＭＳ 明朝"/>
                <a:cs typeface="Bembo Std"/>
              </a:rPr>
              <a:t> ha </a:t>
            </a:r>
            <a:r>
              <a:rPr lang="en-US" sz="1800" dirty="0" err="1" smtClean="0">
                <a:latin typeface="Bembo Std"/>
                <a:ea typeface="ＭＳ 明朝"/>
                <a:cs typeface="Bembo Std"/>
              </a:rPr>
              <a:t>richiesto</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disciplina</a:t>
            </a:r>
            <a:r>
              <a:rPr lang="en-US" sz="1800" dirty="0" smtClean="0">
                <a:latin typeface="Bembo Std"/>
                <a:ea typeface="ＭＳ 明朝"/>
                <a:cs typeface="Bembo Std"/>
              </a:rPr>
              <a:t> </a:t>
            </a:r>
            <a:r>
              <a:rPr lang="en-US" sz="1800" dirty="0" err="1" smtClean="0">
                <a:latin typeface="Bembo Std"/>
                <a:ea typeface="ＭＳ 明朝"/>
                <a:cs typeface="Bembo Std"/>
              </a:rPr>
              <a:t>piuttosto</a:t>
            </a:r>
            <a:r>
              <a:rPr lang="en-US" sz="1800" dirty="0" smtClean="0">
                <a:latin typeface="Bembo Std"/>
                <a:ea typeface="ＭＳ 明朝"/>
                <a:cs typeface="Bembo Std"/>
              </a:rPr>
              <a:t> </a:t>
            </a:r>
            <a:r>
              <a:rPr lang="en-US" sz="1800" dirty="0" err="1" smtClean="0">
                <a:latin typeface="Bembo Std"/>
                <a:ea typeface="ＭＳ 明朝"/>
                <a:cs typeface="Bembo Std"/>
              </a:rPr>
              <a:t>complessa</a:t>
            </a:r>
            <a:r>
              <a:rPr lang="en-US" sz="1800" dirty="0" smtClean="0">
                <a:latin typeface="Bembo Std"/>
                <a:ea typeface="ＭＳ 明朝"/>
                <a:cs typeface="Bembo Std"/>
              </a:rPr>
              <a:t>, </a:t>
            </a:r>
            <a:r>
              <a:rPr lang="en-US" sz="1800" dirty="0" err="1" smtClean="0">
                <a:latin typeface="Bembo Std"/>
                <a:ea typeface="ＭＳ 明朝"/>
                <a:cs typeface="Bembo Std"/>
              </a:rPr>
              <a:t>eppure</a:t>
            </a:r>
            <a:r>
              <a:rPr lang="en-US" sz="1800" dirty="0" smtClean="0">
                <a:latin typeface="Bembo Std"/>
                <a:ea typeface="ＭＳ 明朝"/>
                <a:cs typeface="Bembo Std"/>
              </a:rPr>
              <a:t> non </a:t>
            </a:r>
            <a:r>
              <a:rPr lang="en-US" sz="1800" dirty="0" err="1" smtClean="0">
                <a:latin typeface="Bembo Std"/>
                <a:ea typeface="ＭＳ 明朝"/>
                <a:cs typeface="Bembo Std"/>
              </a:rPr>
              <a:t>priva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lacune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ha </a:t>
            </a:r>
            <a:r>
              <a:rPr lang="en-US" sz="1800" dirty="0" err="1" smtClean="0">
                <a:latin typeface="Bembo Std"/>
                <a:ea typeface="ＭＳ 明朝"/>
                <a:cs typeface="Bembo Std"/>
              </a:rPr>
              <a:t>dato</a:t>
            </a:r>
            <a:r>
              <a:rPr lang="en-US" sz="1800" dirty="0" smtClean="0">
                <a:latin typeface="Bembo Std"/>
                <a:ea typeface="ＭＳ 明朝"/>
                <a:cs typeface="Bembo Std"/>
              </a:rPr>
              <a:t> </a:t>
            </a:r>
            <a:r>
              <a:rPr lang="en-US" sz="1800" dirty="0" err="1" smtClean="0">
                <a:latin typeface="Bembo Std"/>
                <a:ea typeface="ＭＳ 明朝"/>
                <a:cs typeface="Bembo Std"/>
              </a:rPr>
              <a:t>luogo</a:t>
            </a:r>
            <a:r>
              <a:rPr lang="en-US" sz="1800" dirty="0" smtClean="0">
                <a:latin typeface="Bembo Std"/>
                <a:ea typeface="ＭＳ 明朝"/>
                <a:cs typeface="Bembo Std"/>
              </a:rPr>
              <a:t> a </a:t>
            </a:r>
            <a:r>
              <a:rPr lang="en-US" sz="1800" dirty="0" err="1" smtClean="0">
                <a:latin typeface="Bembo Std"/>
                <a:ea typeface="ＭＳ 明朝"/>
                <a:cs typeface="Bembo Std"/>
              </a:rPr>
              <a:t>interpretazioni</a:t>
            </a:r>
            <a:r>
              <a:rPr lang="en-US" sz="1800" dirty="0" smtClean="0">
                <a:latin typeface="Bembo Std"/>
                <a:ea typeface="ＭＳ 明朝"/>
                <a:cs typeface="Bembo Std"/>
              </a:rPr>
              <a:t> </a:t>
            </a:r>
            <a:r>
              <a:rPr lang="en-US" sz="1800" dirty="0" err="1" smtClean="0">
                <a:latin typeface="Bembo Std"/>
                <a:ea typeface="ＭＳ 明朝"/>
                <a:cs typeface="Bembo Std"/>
              </a:rPr>
              <a:t>contrastanti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protection of these opposing interests has required rather complex legislation, though not without “lacunae,” which has given rise to contrasting interpretations.</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La </a:t>
            </a:r>
            <a:r>
              <a:rPr lang="en-US" sz="1800" dirty="0" err="1" smtClean="0">
                <a:latin typeface="Bembo Std"/>
                <a:ea typeface="ＭＳ 明朝"/>
                <a:cs typeface="Bembo Std"/>
              </a:rPr>
              <a:t>tutela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questi</a:t>
            </a:r>
            <a:r>
              <a:rPr lang="en-US" sz="1800" dirty="0" smtClean="0">
                <a:latin typeface="Bembo Std"/>
                <a:ea typeface="ＭＳ 明朝"/>
                <a:cs typeface="Bembo Std"/>
              </a:rPr>
              <a:t> </a:t>
            </a:r>
            <a:r>
              <a:rPr lang="en-US" sz="1800" dirty="0" err="1" smtClean="0">
                <a:latin typeface="Bembo Std"/>
                <a:ea typeface="ＭＳ 明朝"/>
                <a:cs typeface="Bembo Std"/>
              </a:rPr>
              <a:t>contrapposti</a:t>
            </a:r>
            <a:r>
              <a:rPr lang="en-US" sz="1800" dirty="0" smtClean="0">
                <a:latin typeface="Bembo Std"/>
                <a:ea typeface="ＭＳ 明朝"/>
                <a:cs typeface="Bembo Std"/>
              </a:rPr>
              <a:t> </a:t>
            </a:r>
            <a:r>
              <a:rPr lang="en-US" sz="1800" dirty="0" err="1" smtClean="0">
                <a:latin typeface="Bembo Std"/>
                <a:ea typeface="ＭＳ 明朝"/>
                <a:cs typeface="Bembo Std"/>
              </a:rPr>
              <a:t>interessi</a:t>
            </a:r>
            <a:r>
              <a:rPr lang="en-US" sz="1800" dirty="0" smtClean="0">
                <a:latin typeface="Bembo Std"/>
                <a:ea typeface="ＭＳ 明朝"/>
                <a:cs typeface="Bembo Std"/>
              </a:rPr>
              <a:t> ha </a:t>
            </a:r>
            <a:r>
              <a:rPr lang="en-US" sz="1800" dirty="0" err="1" smtClean="0">
                <a:latin typeface="Bembo Std"/>
                <a:ea typeface="ＭＳ 明朝"/>
                <a:cs typeface="Bembo Std"/>
              </a:rPr>
              <a:t>richiesto</a:t>
            </a:r>
            <a:r>
              <a:rPr lang="en-US" sz="1800" dirty="0" smtClean="0">
                <a:latin typeface="Bembo Std"/>
                <a:ea typeface="ＭＳ 明朝"/>
                <a:cs typeface="Bembo Std"/>
              </a:rPr>
              <a:t> </a:t>
            </a:r>
            <a:r>
              <a:rPr lang="en-US" sz="1800" dirty="0" err="1" smtClean="0">
                <a:latin typeface="Bembo Std"/>
                <a:ea typeface="ＭＳ 明朝"/>
                <a:cs typeface="Bembo Std"/>
              </a:rPr>
              <a:t>una</a:t>
            </a:r>
            <a:r>
              <a:rPr lang="en-US" sz="1800" dirty="0" smtClean="0">
                <a:latin typeface="Bembo Std"/>
                <a:ea typeface="ＭＳ 明朝"/>
                <a:cs typeface="Bembo Std"/>
              </a:rPr>
              <a:t> </a:t>
            </a:r>
            <a:r>
              <a:rPr lang="en-US" sz="1800" dirty="0" err="1" smtClean="0">
                <a:latin typeface="Bembo Std"/>
                <a:ea typeface="ＭＳ 明朝"/>
                <a:cs typeface="Bembo Std"/>
              </a:rPr>
              <a:t>disciplina</a:t>
            </a:r>
            <a:r>
              <a:rPr lang="en-US" sz="1800" dirty="0" smtClean="0">
                <a:latin typeface="Bembo Std"/>
                <a:ea typeface="ＭＳ 明朝"/>
                <a:cs typeface="Bembo Std"/>
              </a:rPr>
              <a:t> </a:t>
            </a:r>
            <a:r>
              <a:rPr lang="en-US" sz="1800" dirty="0" err="1" smtClean="0">
                <a:latin typeface="Bembo Std"/>
                <a:ea typeface="ＭＳ 明朝"/>
                <a:cs typeface="Bembo Std"/>
              </a:rPr>
              <a:t>piuttosto</a:t>
            </a:r>
            <a:r>
              <a:rPr lang="en-US" sz="1800" dirty="0" smtClean="0">
                <a:latin typeface="Bembo Std"/>
                <a:ea typeface="ＭＳ 明朝"/>
                <a:cs typeface="Bembo Std"/>
              </a:rPr>
              <a:t> </a:t>
            </a:r>
            <a:r>
              <a:rPr lang="en-US" sz="1800" dirty="0" err="1" smtClean="0">
                <a:latin typeface="Bembo Std"/>
                <a:ea typeface="ＭＳ 明朝"/>
                <a:cs typeface="Bembo Std"/>
              </a:rPr>
              <a:t>complessa</a:t>
            </a:r>
            <a:r>
              <a:rPr lang="en-US" sz="1800" dirty="0" smtClean="0">
                <a:latin typeface="Bembo Std"/>
                <a:ea typeface="ＭＳ 明朝"/>
                <a:cs typeface="Bembo Std"/>
              </a:rPr>
              <a:t>, </a:t>
            </a:r>
            <a:r>
              <a:rPr lang="en-US" sz="1800" dirty="0" err="1" smtClean="0">
                <a:latin typeface="Bembo Std"/>
                <a:ea typeface="ＭＳ 明朝"/>
                <a:cs typeface="Bembo Std"/>
              </a:rPr>
              <a:t>eppure</a:t>
            </a:r>
            <a:r>
              <a:rPr lang="en-US" sz="1800" dirty="0" smtClean="0">
                <a:latin typeface="Bembo Std"/>
                <a:ea typeface="ＭＳ 明朝"/>
                <a:cs typeface="Bembo Std"/>
              </a:rPr>
              <a:t> non </a:t>
            </a:r>
            <a:r>
              <a:rPr lang="en-US" sz="1800" dirty="0" err="1" smtClean="0">
                <a:latin typeface="Bembo Std"/>
                <a:ea typeface="ＭＳ 明朝"/>
                <a:cs typeface="Bembo Std"/>
              </a:rPr>
              <a:t>priva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lacune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ha </a:t>
            </a:r>
            <a:r>
              <a:rPr lang="en-US" sz="1800" dirty="0" err="1" smtClean="0">
                <a:latin typeface="Bembo Std"/>
                <a:ea typeface="ＭＳ 明朝"/>
                <a:cs typeface="Bembo Std"/>
              </a:rPr>
              <a:t>dato</a:t>
            </a:r>
            <a:r>
              <a:rPr lang="en-US" sz="1800" dirty="0" smtClean="0">
                <a:latin typeface="Bembo Std"/>
                <a:ea typeface="ＭＳ 明朝"/>
                <a:cs typeface="Bembo Std"/>
              </a:rPr>
              <a:t> </a:t>
            </a:r>
            <a:r>
              <a:rPr lang="en-US" sz="1800" dirty="0" err="1" smtClean="0">
                <a:latin typeface="Bembo Std"/>
                <a:ea typeface="ＭＳ 明朝"/>
                <a:cs typeface="Bembo Std"/>
              </a:rPr>
              <a:t>luogo</a:t>
            </a:r>
            <a:r>
              <a:rPr lang="en-US" sz="1800" dirty="0" smtClean="0">
                <a:latin typeface="Bembo Std"/>
                <a:ea typeface="ＭＳ 明朝"/>
                <a:cs typeface="Bembo Std"/>
              </a:rPr>
              <a:t> a </a:t>
            </a:r>
            <a:r>
              <a:rPr lang="en-US" sz="1800" dirty="0" err="1" smtClean="0">
                <a:latin typeface="Bembo Std"/>
                <a:ea typeface="ＭＳ 明朝"/>
                <a:cs typeface="Bembo Std"/>
              </a:rPr>
              <a:t>interpretazioni</a:t>
            </a:r>
            <a:r>
              <a:rPr lang="en-US" sz="1800" dirty="0" smtClean="0">
                <a:latin typeface="Bembo Std"/>
                <a:ea typeface="ＭＳ 明朝"/>
                <a:cs typeface="Bembo Std"/>
              </a:rPr>
              <a:t> </a:t>
            </a:r>
            <a:r>
              <a:rPr lang="en-US" sz="1800" dirty="0" err="1" smtClean="0">
                <a:latin typeface="Bembo Std"/>
                <a:ea typeface="ＭＳ 明朝"/>
                <a:cs typeface="Bembo Std"/>
              </a:rPr>
              <a:t>contrastanti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protection of these opposing interests has required rather complex legislation, though not without “lacunae,” which has given rise to contrasting interpretations.</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Protecting these opposing interests has required rather complex legislation; however, it is not without its “gaps,” and this has given rise to contrasting interpretations.</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i="1" dirty="0" smtClean="0">
                <a:latin typeface="Bembo Std"/>
                <a:ea typeface="ＭＳ 明朝"/>
                <a:cs typeface="Bembo Std"/>
              </a:rPr>
              <a:t>or</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Protecting these opposing interests has required rather complex legislation, one that nevertheless presents certain “gaps.” </a:t>
            </a:r>
            <a:r>
              <a:rPr lang="en-US" sz="1800" dirty="0">
                <a:latin typeface="Bembo Std"/>
                <a:ea typeface="ＭＳ 明朝"/>
                <a:cs typeface="Bembo Std"/>
              </a:rPr>
              <a:t>T</a:t>
            </a:r>
            <a:r>
              <a:rPr lang="en-US" sz="1800" dirty="0" smtClean="0">
                <a:latin typeface="Bembo Std"/>
                <a:ea typeface="ＭＳ 明朝"/>
                <a:cs typeface="Bembo Std"/>
              </a:rPr>
              <a:t>his has generated contrasting interpretations.</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a:bodyPr>
          <a:lstStyle/>
          <a:p>
            <a:pPr marL="0" marR="0">
              <a:lnSpc>
                <a:spcPct val="115000"/>
              </a:lnSpc>
              <a:spcBef>
                <a:spcPts val="0"/>
              </a:spcBef>
              <a:spcAft>
                <a:spcPts val="0"/>
              </a:spcAft>
              <a:buNone/>
            </a:pPr>
            <a:r>
              <a:rPr lang="en-US" sz="1800" dirty="0" err="1" smtClean="0">
                <a:latin typeface="Bembo Std"/>
                <a:ea typeface="ＭＳ 明朝"/>
                <a:cs typeface="Bembo Std"/>
              </a:rPr>
              <a:t>Ahi</a:t>
            </a:r>
            <a:r>
              <a:rPr lang="en-US" sz="1800" dirty="0" smtClean="0">
                <a:latin typeface="Bembo Std"/>
                <a:ea typeface="ＭＳ 明朝"/>
                <a:cs typeface="Bembo Std"/>
              </a:rPr>
              <a:t> Pisa, </a:t>
            </a:r>
            <a:r>
              <a:rPr lang="en-US" sz="1800" dirty="0" err="1" smtClean="0">
                <a:latin typeface="Bembo Std"/>
                <a:ea typeface="ＭＳ 明朝"/>
                <a:cs typeface="Bembo Std"/>
              </a:rPr>
              <a:t>vituperio</a:t>
            </a:r>
            <a:r>
              <a:rPr lang="en-US" sz="1800" dirty="0" smtClean="0">
                <a:latin typeface="Bembo Std"/>
                <a:ea typeface="ＭＳ 明朝"/>
                <a:cs typeface="Bembo Std"/>
              </a:rPr>
              <a:t> de le </a:t>
            </a:r>
            <a:r>
              <a:rPr lang="en-US" sz="1800" dirty="0" err="1" smtClean="0">
                <a:latin typeface="Bembo Std"/>
                <a:ea typeface="ＭＳ 明朝"/>
                <a:cs typeface="Bembo Std"/>
              </a:rPr>
              <a:t>genti</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smtClean="0">
                <a:latin typeface="Bembo Std"/>
                <a:ea typeface="ＭＳ 明朝"/>
                <a:cs typeface="Bembo Std"/>
              </a:rPr>
              <a:t>del </a:t>
            </a:r>
            <a:r>
              <a:rPr lang="en-US" sz="1800" dirty="0" err="1" smtClean="0">
                <a:latin typeface="Bembo Std"/>
                <a:ea typeface="ＭＳ 明朝"/>
                <a:cs typeface="Bembo Std"/>
              </a:rPr>
              <a:t>bel</a:t>
            </a:r>
            <a:r>
              <a:rPr lang="en-US" sz="1800" dirty="0" smtClean="0">
                <a:latin typeface="Bembo Std"/>
                <a:ea typeface="ＭＳ 明朝"/>
                <a:cs typeface="Bembo Std"/>
              </a:rPr>
              <a:t> </a:t>
            </a:r>
            <a:r>
              <a:rPr lang="en-US" sz="1800" dirty="0" err="1" smtClean="0">
                <a:latin typeface="Bembo Std"/>
                <a:ea typeface="ＭＳ 明朝"/>
                <a:cs typeface="Bembo Std"/>
              </a:rPr>
              <a:t>paese</a:t>
            </a:r>
            <a:r>
              <a:rPr lang="en-US" sz="1800" dirty="0" smtClean="0">
                <a:latin typeface="Bembo Std"/>
                <a:ea typeface="ＭＳ 明朝"/>
                <a:cs typeface="Bembo Std"/>
              </a:rPr>
              <a:t> </a:t>
            </a:r>
            <a:r>
              <a:rPr lang="en-US" sz="1800" dirty="0" err="1" smtClean="0">
                <a:latin typeface="Bembo Std"/>
                <a:ea typeface="ＭＳ 明朝"/>
                <a:cs typeface="Bembo Std"/>
              </a:rPr>
              <a:t>là</a:t>
            </a:r>
            <a:r>
              <a:rPr lang="en-US" sz="1800" dirty="0" smtClean="0">
                <a:latin typeface="Bembo Std"/>
                <a:ea typeface="ＭＳ 明朝"/>
                <a:cs typeface="Bembo Std"/>
              </a:rPr>
              <a:t> dove '</a:t>
            </a:r>
            <a:r>
              <a:rPr lang="en-US" sz="1800" dirty="0" err="1" smtClean="0">
                <a:latin typeface="Bembo Std"/>
                <a:ea typeface="ＭＳ 明朝"/>
                <a:cs typeface="Bembo Std"/>
              </a:rPr>
              <a:t>l</a:t>
            </a:r>
            <a:r>
              <a:rPr lang="en-US" sz="1800" dirty="0" smtClean="0">
                <a:latin typeface="Bembo Std"/>
                <a:ea typeface="ＭＳ 明朝"/>
                <a:cs typeface="Bembo Std"/>
              </a:rPr>
              <a:t> </a:t>
            </a:r>
            <a:r>
              <a:rPr lang="en-US" sz="1800" dirty="0" err="1" smtClean="0">
                <a:latin typeface="Bembo Std"/>
                <a:ea typeface="ＭＳ 明朝"/>
                <a:cs typeface="Bembo Std"/>
              </a:rPr>
              <a:t>sì</a:t>
            </a:r>
            <a:r>
              <a:rPr lang="en-US" sz="1800" dirty="0" smtClean="0">
                <a:latin typeface="Bembo Std"/>
                <a:ea typeface="ＭＳ 明朝"/>
                <a:cs typeface="Bembo Std"/>
              </a:rPr>
              <a:t> </a:t>
            </a:r>
            <a:r>
              <a:rPr lang="en-US" sz="1800" dirty="0" err="1" smtClean="0">
                <a:latin typeface="Bembo Std"/>
                <a:ea typeface="ＭＳ 明朝"/>
                <a:cs typeface="Bembo Std"/>
              </a:rPr>
              <a:t>suona</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smtClean="0">
                <a:latin typeface="Bembo Std"/>
                <a:ea typeface="ＭＳ 明朝"/>
                <a:cs typeface="Bembo Std"/>
              </a:rPr>
              <a:t>poi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i</a:t>
            </a:r>
            <a:r>
              <a:rPr lang="en-US" sz="1800" dirty="0" smtClean="0">
                <a:latin typeface="Bembo Std"/>
                <a:ea typeface="ＭＳ 明朝"/>
                <a:cs typeface="Bembo Std"/>
              </a:rPr>
              <a:t> </a:t>
            </a:r>
            <a:r>
              <a:rPr lang="en-US" sz="1800" dirty="0" err="1" smtClean="0">
                <a:latin typeface="Bembo Std"/>
                <a:ea typeface="ＭＳ 明朝"/>
                <a:cs typeface="Bembo Std"/>
              </a:rPr>
              <a:t>vicini</a:t>
            </a:r>
            <a:r>
              <a:rPr lang="en-US" sz="1800" dirty="0" smtClean="0">
                <a:latin typeface="Bembo Std"/>
                <a:ea typeface="ＭＳ 明朝"/>
                <a:cs typeface="Bembo Std"/>
              </a:rPr>
              <a:t> a </a:t>
            </a:r>
            <a:r>
              <a:rPr lang="en-US" sz="1800" dirty="0" err="1" smtClean="0">
                <a:latin typeface="Bembo Std"/>
                <a:ea typeface="ＭＳ 明朝"/>
                <a:cs typeface="Bembo Std"/>
              </a:rPr>
              <a:t>te</a:t>
            </a:r>
            <a:r>
              <a:rPr lang="en-US" sz="1800" dirty="0" smtClean="0">
                <a:latin typeface="Bembo Std"/>
                <a:ea typeface="ＭＳ 明朝"/>
                <a:cs typeface="Bembo Std"/>
              </a:rPr>
              <a:t> </a:t>
            </a:r>
            <a:r>
              <a:rPr lang="en-US" sz="1800" dirty="0" err="1" smtClean="0">
                <a:latin typeface="Bembo Std"/>
                <a:ea typeface="ＭＳ 明朝"/>
                <a:cs typeface="Bembo Std"/>
              </a:rPr>
              <a:t>punir</a:t>
            </a:r>
            <a:r>
              <a:rPr lang="en-US" sz="1800" dirty="0" smtClean="0">
                <a:latin typeface="Bembo Std"/>
                <a:ea typeface="ＭＳ 明朝"/>
                <a:cs typeface="Bembo Std"/>
              </a:rPr>
              <a:t> son </a:t>
            </a:r>
            <a:r>
              <a:rPr lang="en-US" sz="1800" dirty="0" err="1" smtClean="0">
                <a:latin typeface="Bembo Std"/>
                <a:ea typeface="ＭＳ 明朝"/>
                <a:cs typeface="Bembo Std"/>
              </a:rPr>
              <a:t>lenti</a:t>
            </a:r>
            <a:r>
              <a:rPr lang="en-US" sz="1800" dirty="0" smtClean="0">
                <a:latin typeface="Bembo Std"/>
                <a:ea typeface="ＭＳ 明朝"/>
                <a:cs typeface="Bembo Std"/>
              </a:rPr>
              <a:t>,</a:t>
            </a:r>
          </a:p>
          <a:p>
            <a:pPr marL="0" marR="0">
              <a:lnSpc>
                <a:spcPct val="115000"/>
              </a:lnSpc>
              <a:spcBef>
                <a:spcPts val="0"/>
              </a:spcBef>
              <a:spcAft>
                <a:spcPts val="0"/>
              </a:spcAft>
              <a:buNone/>
            </a:pPr>
            <a:endParaRPr lang="en-US" sz="1800" dirty="0" smtClean="0">
              <a:latin typeface="Bembo Std"/>
              <a:ea typeface="ＭＳ 明朝"/>
              <a:cs typeface="Bembo Std"/>
            </a:endParaRPr>
          </a:p>
          <a:p>
            <a:pPr marL="0" marR="0">
              <a:lnSpc>
                <a:spcPct val="115000"/>
              </a:lnSpc>
              <a:spcBef>
                <a:spcPts val="0"/>
              </a:spcBef>
              <a:spcAft>
                <a:spcPts val="0"/>
              </a:spcAft>
              <a:buNone/>
            </a:pPr>
            <a:r>
              <a:rPr lang="en-US" sz="1800" dirty="0" err="1" smtClean="0">
                <a:latin typeface="Bembo Std"/>
                <a:ea typeface="ＭＳ 明朝"/>
                <a:cs typeface="Bembo Std"/>
              </a:rPr>
              <a:t>muovasi</a:t>
            </a:r>
            <a:r>
              <a:rPr lang="en-US" sz="1800" dirty="0" smtClean="0">
                <a:latin typeface="Bembo Std"/>
                <a:ea typeface="ＭＳ 明朝"/>
                <a:cs typeface="Bembo Std"/>
              </a:rPr>
              <a:t> la </a:t>
            </a:r>
            <a:r>
              <a:rPr lang="en-US" sz="1800" dirty="0" err="1" smtClean="0">
                <a:latin typeface="Bembo Std"/>
                <a:ea typeface="ＭＳ 明朝"/>
                <a:cs typeface="Bembo Std"/>
              </a:rPr>
              <a:t>Capraia</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la </a:t>
            </a:r>
            <a:r>
              <a:rPr lang="en-US" sz="1800" dirty="0" err="1" smtClean="0">
                <a:latin typeface="Bembo Std"/>
                <a:ea typeface="ＭＳ 明朝"/>
                <a:cs typeface="Bembo Std"/>
              </a:rPr>
              <a:t>Gorgona</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faccian</a:t>
            </a:r>
            <a:r>
              <a:rPr lang="en-US" sz="1800" dirty="0" smtClean="0">
                <a:latin typeface="Bembo Std"/>
                <a:ea typeface="ＭＳ 明朝"/>
                <a:cs typeface="Bembo Std"/>
              </a:rPr>
              <a:t> </a:t>
            </a:r>
            <a:r>
              <a:rPr lang="en-US" sz="1800" dirty="0" err="1" smtClean="0">
                <a:latin typeface="Bembo Std"/>
                <a:ea typeface="ＭＳ 明朝"/>
                <a:cs typeface="Bembo Std"/>
              </a:rPr>
              <a:t>siepe</a:t>
            </a:r>
            <a:r>
              <a:rPr lang="en-US" sz="1800" dirty="0" smtClean="0">
                <a:latin typeface="Bembo Std"/>
                <a:ea typeface="ＭＳ 明朝"/>
                <a:cs typeface="Bembo Std"/>
              </a:rPr>
              <a:t> ad Arno in </a:t>
            </a:r>
            <a:r>
              <a:rPr lang="en-US" sz="1800" dirty="0" err="1" smtClean="0">
                <a:latin typeface="Bembo Std"/>
                <a:ea typeface="ＭＳ 明朝"/>
                <a:cs typeface="Bembo Std"/>
              </a:rPr>
              <a:t>su</a:t>
            </a:r>
            <a:r>
              <a:rPr lang="en-US" sz="1800" dirty="0" smtClean="0">
                <a:latin typeface="Bembo Std"/>
                <a:ea typeface="ＭＳ 明朝"/>
                <a:cs typeface="Bembo Std"/>
              </a:rPr>
              <a:t> la </a:t>
            </a:r>
            <a:r>
              <a:rPr lang="en-US" sz="1800" dirty="0" err="1" smtClean="0">
                <a:latin typeface="Bembo Std"/>
                <a:ea typeface="ＭＳ 明朝"/>
                <a:cs typeface="Bembo Std"/>
              </a:rPr>
              <a:t>foce</a:t>
            </a:r>
            <a:r>
              <a:rPr lang="en-US" sz="1800" dirty="0" smtClean="0">
                <a:latin typeface="Bembo Std"/>
                <a:ea typeface="ＭＳ 明朝"/>
                <a:cs typeface="Bembo Std"/>
              </a:rPr>
              <a:t>, </a:t>
            </a:r>
            <a:br>
              <a:rPr lang="en-US" sz="1800" dirty="0" smtClean="0">
                <a:latin typeface="Bembo Std"/>
                <a:ea typeface="ＭＳ 明朝"/>
                <a:cs typeface="Bembo Std"/>
              </a:rPr>
            </a:br>
            <a:r>
              <a:rPr lang="en-US" sz="1800" dirty="0" err="1" smtClean="0">
                <a:latin typeface="Bembo Std"/>
                <a:ea typeface="ＭＳ 明朝"/>
                <a:cs typeface="Bembo Std"/>
              </a:rPr>
              <a:t>sì</a:t>
            </a:r>
            <a:r>
              <a:rPr lang="en-US" sz="1800" dirty="0" smtClean="0">
                <a:latin typeface="Bembo Std"/>
                <a:ea typeface="ＭＳ 明朝"/>
                <a:cs typeface="Bembo Std"/>
              </a:rPr>
              <a:t> </a:t>
            </a:r>
            <a:r>
              <a:rPr lang="en-US" sz="1800" dirty="0" err="1" smtClean="0">
                <a:latin typeface="Bembo Std"/>
                <a:ea typeface="ＭＳ 明朝"/>
                <a:cs typeface="Bembo Std"/>
              </a:rPr>
              <a:t>ch'elli</a:t>
            </a:r>
            <a:r>
              <a:rPr lang="en-US" sz="1800" dirty="0" smtClean="0">
                <a:latin typeface="Bembo Std"/>
                <a:ea typeface="ＭＳ 明朝"/>
                <a:cs typeface="Bembo Std"/>
              </a:rPr>
              <a:t> </a:t>
            </a:r>
            <a:r>
              <a:rPr lang="en-US" sz="1800" dirty="0" err="1" smtClean="0">
                <a:latin typeface="Bembo Std"/>
                <a:ea typeface="ＭＳ 明朝"/>
                <a:cs typeface="Bembo Std"/>
              </a:rPr>
              <a:t>annieghi</a:t>
            </a:r>
            <a:r>
              <a:rPr lang="en-US" sz="1800" dirty="0" smtClean="0">
                <a:latin typeface="Bembo Std"/>
                <a:ea typeface="ＭＳ 明朝"/>
                <a:cs typeface="Bembo Std"/>
              </a:rPr>
              <a:t> in </a:t>
            </a:r>
            <a:r>
              <a:rPr lang="en-US" sz="1800" dirty="0" err="1" smtClean="0">
                <a:latin typeface="Bembo Std"/>
                <a:ea typeface="ＭＳ 明朝"/>
                <a:cs typeface="Bembo Std"/>
              </a:rPr>
              <a:t>te</a:t>
            </a:r>
            <a:r>
              <a:rPr lang="en-US" sz="1800" dirty="0" smtClean="0">
                <a:latin typeface="Bembo Std"/>
                <a:ea typeface="ＭＳ 明朝"/>
                <a:cs typeface="Bembo Std"/>
              </a:rPr>
              <a:t> </a:t>
            </a:r>
            <a:r>
              <a:rPr lang="en-US" sz="1800" dirty="0" err="1" smtClean="0">
                <a:latin typeface="Bembo Std"/>
                <a:ea typeface="ＭＳ 明朝"/>
                <a:cs typeface="Bembo Std"/>
              </a:rPr>
              <a:t>ogne</a:t>
            </a:r>
            <a:r>
              <a:rPr lang="en-US" sz="1800" dirty="0" smtClean="0">
                <a:latin typeface="Bembo Std"/>
                <a:ea typeface="ＭＳ 明朝"/>
                <a:cs typeface="Bembo Std"/>
              </a:rPr>
              <a:t> persona!</a:t>
            </a:r>
          </a:p>
          <a:p>
            <a:pPr marL="0" marR="0">
              <a:lnSpc>
                <a:spcPct val="115000"/>
              </a:lnSpc>
              <a:spcBef>
                <a:spcPts val="0"/>
              </a:spcBef>
              <a:spcAft>
                <a:spcPts val="0"/>
              </a:spcAft>
              <a:buNone/>
            </a:pPr>
            <a:endParaRPr lang="en-US" sz="1600" dirty="0" smtClean="0">
              <a:latin typeface="Bembo Std"/>
              <a:ea typeface="ＭＳ 明朝"/>
              <a:cs typeface="Bembo Std"/>
            </a:endParaRPr>
          </a:p>
          <a:p>
            <a:pPr marL="0" marR="0">
              <a:lnSpc>
                <a:spcPct val="115000"/>
              </a:lnSpc>
              <a:spcBef>
                <a:spcPts val="0"/>
              </a:spcBef>
              <a:spcAft>
                <a:spcPts val="0"/>
              </a:spcAft>
              <a:buNone/>
            </a:pPr>
            <a:r>
              <a:rPr lang="en-US" sz="1400" dirty="0" smtClean="0">
                <a:latin typeface="Bembo Std"/>
                <a:ea typeface="ＭＳ 明朝"/>
                <a:cs typeface="Bembo Std"/>
              </a:rPr>
              <a:t>- Dante, </a:t>
            </a:r>
            <a:r>
              <a:rPr lang="en-US" sz="1400" i="1" dirty="0" smtClean="0">
                <a:latin typeface="Bembo Std"/>
                <a:ea typeface="ＭＳ 明朝"/>
                <a:cs typeface="Bembo Std"/>
              </a:rPr>
              <a:t>Inferno</a:t>
            </a:r>
            <a:r>
              <a:rPr lang="en-US" sz="1400" dirty="0" smtClean="0">
                <a:latin typeface="Bembo Std"/>
                <a:ea typeface="ＭＳ 明朝"/>
                <a:cs typeface="Bembo Std"/>
              </a:rPr>
              <a:t>, Canto XXXII</a:t>
            </a:r>
          </a:p>
          <a:p>
            <a:endParaRPr lang="en-US" dirty="0"/>
          </a:p>
        </p:txBody>
      </p:sp>
      <p:sp>
        <p:nvSpPr>
          <p:cNvPr id="5" name="Content Placeholder 4"/>
          <p:cNvSpPr>
            <a:spLocks noGrp="1"/>
          </p:cNvSpPr>
          <p:nvPr>
            <p:ph sz="half" idx="2"/>
          </p:nvPr>
        </p:nvSpPr>
        <p:spPr>
          <a:xfrm>
            <a:off x="4140200" y="1600200"/>
            <a:ext cx="4546600" cy="4525963"/>
          </a:xfrm>
        </p:spPr>
        <p:txBody>
          <a:bodyPr>
            <a:normAutofit/>
          </a:bodyPr>
          <a:lstStyle/>
          <a:p>
            <a:pPr marL="0" marR="0">
              <a:lnSpc>
                <a:spcPct val="115000"/>
              </a:lnSpc>
              <a:spcBef>
                <a:spcPts val="0"/>
              </a:spcBef>
              <a:spcAft>
                <a:spcPts val="0"/>
              </a:spcAft>
              <a:buNone/>
            </a:pPr>
            <a:r>
              <a:rPr lang="en-US" sz="1800" dirty="0" smtClean="0">
                <a:latin typeface="Bembo Std"/>
                <a:ea typeface="ＭＳ 明朝"/>
                <a:cs typeface="Bembo Std"/>
              </a:rPr>
              <a:t>Pisa! Pisa, your sounds are like a hiss</a:t>
            </a:r>
          </a:p>
          <a:p>
            <a:pPr marL="0" marR="0">
              <a:lnSpc>
                <a:spcPct val="115000"/>
              </a:lnSpc>
              <a:spcBef>
                <a:spcPts val="0"/>
              </a:spcBef>
              <a:spcAft>
                <a:spcPts val="0"/>
              </a:spcAft>
              <a:buNone/>
            </a:pPr>
            <a:r>
              <a:rPr lang="en-US" sz="1800" dirty="0" smtClean="0">
                <a:latin typeface="Bembo Std"/>
                <a:ea typeface="ＭＳ 明朝"/>
                <a:cs typeface="Bembo Std"/>
              </a:rPr>
              <a:t>Sizzling in our country’s grassy language.</a:t>
            </a:r>
          </a:p>
          <a:p>
            <a:pPr marL="0" marR="0">
              <a:lnSpc>
                <a:spcPct val="115000"/>
              </a:lnSpc>
              <a:spcBef>
                <a:spcPts val="0"/>
              </a:spcBef>
              <a:spcAft>
                <a:spcPts val="0"/>
              </a:spcAft>
              <a:buNone/>
            </a:pPr>
            <a:r>
              <a:rPr lang="en-US" sz="1800" dirty="0" smtClean="0">
                <a:latin typeface="Bembo Std"/>
                <a:ea typeface="ＭＳ 明朝"/>
                <a:cs typeface="Bembo Std"/>
              </a:rPr>
              <a:t>And since the neighbor states have been remiss</a:t>
            </a:r>
          </a:p>
          <a:p>
            <a:pPr marL="0" marR="0">
              <a:lnSpc>
                <a:spcPct val="115000"/>
              </a:lnSpc>
              <a:spcBef>
                <a:spcPts val="0"/>
              </a:spcBef>
              <a:spcAft>
                <a:spcPts val="0"/>
              </a:spcAft>
              <a:buNone/>
            </a:pPr>
            <a:r>
              <a:rPr lang="en-US" sz="1800" dirty="0" smtClean="0">
                <a:latin typeface="Bembo Std"/>
                <a:ea typeface="ＭＳ 明朝"/>
                <a:cs typeface="Bembo Std"/>
              </a:rPr>
              <a:t>In your extermination, let a huge </a:t>
            </a:r>
          </a:p>
          <a:p>
            <a:pPr marL="0" marR="0">
              <a:lnSpc>
                <a:spcPct val="115000"/>
              </a:lnSpc>
              <a:spcBef>
                <a:spcPts val="0"/>
              </a:spcBef>
              <a:spcAft>
                <a:spcPts val="0"/>
              </a:spcAft>
              <a:buNone/>
            </a:pPr>
            <a:r>
              <a:rPr lang="en-US" sz="1800" dirty="0" smtClean="0">
                <a:latin typeface="Bembo Std"/>
                <a:ea typeface="ＭＳ 明朝"/>
                <a:cs typeface="Bembo Std"/>
              </a:rPr>
              <a:t>Dyke of islands bar the Arno’s mouth, let</a:t>
            </a:r>
          </a:p>
          <a:p>
            <a:pPr marL="0" marR="0">
              <a:lnSpc>
                <a:spcPct val="115000"/>
              </a:lnSpc>
              <a:spcBef>
                <a:spcPts val="0"/>
              </a:spcBef>
              <a:spcAft>
                <a:spcPts val="0"/>
              </a:spcAft>
              <a:buNone/>
            </a:pPr>
            <a:r>
              <a:rPr lang="en-US" sz="1800" dirty="0" err="1" smtClean="0">
                <a:latin typeface="Bembo Std"/>
                <a:ea typeface="ＭＳ 明朝"/>
                <a:cs typeface="Bembo Std"/>
              </a:rPr>
              <a:t>Capraia</a:t>
            </a:r>
            <a:r>
              <a:rPr lang="en-US" sz="1800" dirty="0" smtClean="0">
                <a:latin typeface="Bembo Std"/>
                <a:ea typeface="ＭＳ 明朝"/>
                <a:cs typeface="Bembo Std"/>
              </a:rPr>
              <a:t> and </a:t>
            </a:r>
            <a:r>
              <a:rPr lang="en-US" sz="1800" dirty="0" err="1" smtClean="0">
                <a:latin typeface="Bembo Std"/>
                <a:ea typeface="ＭＳ 明朝"/>
                <a:cs typeface="Bembo Std"/>
              </a:rPr>
              <a:t>Gorgona</a:t>
            </a:r>
            <a:r>
              <a:rPr lang="en-US" sz="1800" dirty="0" smtClean="0">
                <a:latin typeface="Bembo Std"/>
                <a:ea typeface="ＭＳ 明朝"/>
                <a:cs typeface="Bembo Std"/>
              </a:rPr>
              <a:t> dam and deluge</a:t>
            </a:r>
          </a:p>
          <a:p>
            <a:pPr marL="0" marR="0">
              <a:lnSpc>
                <a:spcPct val="115000"/>
              </a:lnSpc>
              <a:spcBef>
                <a:spcPts val="0"/>
              </a:spcBef>
              <a:spcAft>
                <a:spcPts val="0"/>
              </a:spcAft>
              <a:buNone/>
            </a:pPr>
            <a:r>
              <a:rPr lang="en-US" sz="1800" dirty="0" smtClean="0">
                <a:latin typeface="Bembo Std"/>
                <a:ea typeface="ＭＳ 明朝"/>
                <a:cs typeface="Bembo Std"/>
              </a:rPr>
              <a:t>You and your population.</a:t>
            </a:r>
          </a:p>
          <a:p>
            <a:pPr marL="0" marR="0">
              <a:lnSpc>
                <a:spcPct val="115000"/>
              </a:lnSpc>
              <a:spcBef>
                <a:spcPts val="0"/>
              </a:spcBef>
              <a:spcAft>
                <a:spcPts val="0"/>
              </a:spcAft>
              <a:buNone/>
            </a:pPr>
            <a:endParaRPr lang="en-US" sz="1600" dirty="0" smtClean="0">
              <a:latin typeface="Bembo Std"/>
              <a:ea typeface="ＭＳ 明朝"/>
              <a:cs typeface="Bembo Std"/>
            </a:endParaRPr>
          </a:p>
          <a:p>
            <a:pPr marL="0" marR="0">
              <a:lnSpc>
                <a:spcPct val="115000"/>
              </a:lnSpc>
              <a:spcBef>
                <a:spcPts val="0"/>
              </a:spcBef>
              <a:spcAft>
                <a:spcPts val="0"/>
              </a:spcAft>
              <a:buNone/>
            </a:pPr>
            <a:r>
              <a:rPr lang="en-US" sz="1400" dirty="0" smtClean="0">
                <a:latin typeface="Bembo Std"/>
                <a:ea typeface="ＭＳ 明朝"/>
                <a:cs typeface="Bembo Std"/>
              </a:rPr>
              <a:t>- Seamus Heaney, </a:t>
            </a:r>
            <a:r>
              <a:rPr lang="en-US" sz="1400" i="1" dirty="0" smtClean="0">
                <a:latin typeface="Bembo Std"/>
                <a:ea typeface="ＭＳ 明朝"/>
                <a:cs typeface="Bembo Std"/>
              </a:rPr>
              <a:t>Field Work</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L’art</a:t>
            </a:r>
            <a:r>
              <a:rPr lang="en-US" sz="1800" dirty="0" smtClean="0">
                <a:latin typeface="Bembo Std"/>
                <a:ea typeface="ＭＳ 明朝"/>
                <a:cs typeface="Bembo Std"/>
              </a:rPr>
              <a:t>. 2 al. 2 </a:t>
            </a:r>
            <a:r>
              <a:rPr lang="en-US" sz="1800" dirty="0" err="1" smtClean="0">
                <a:latin typeface="Bembo Std"/>
                <a:ea typeface="ＭＳ 明朝"/>
                <a:cs typeface="Bembo Std"/>
              </a:rPr>
              <a:t>della</a:t>
            </a:r>
            <a:r>
              <a:rPr lang="en-US" sz="1800" dirty="0" smtClean="0">
                <a:latin typeface="Bembo Std"/>
                <a:ea typeface="ＭＳ 明朝"/>
                <a:cs typeface="Bembo Std"/>
              </a:rPr>
              <a:t> CUB </a:t>
            </a:r>
            <a:r>
              <a:rPr lang="en-US" sz="1800" dirty="0" err="1" smtClean="0">
                <a:latin typeface="Bembo Std"/>
                <a:ea typeface="ＭＳ 明朝"/>
                <a:cs typeface="Bembo Std"/>
              </a:rPr>
              <a:t>riserva</a:t>
            </a:r>
            <a:r>
              <a:rPr lang="en-US" sz="1800" dirty="0" smtClean="0">
                <a:latin typeface="Bembo Std"/>
                <a:ea typeface="ＭＳ 明朝"/>
                <a:cs typeface="Bembo Std"/>
              </a:rPr>
              <a:t> </a:t>
            </a:r>
            <a:r>
              <a:rPr lang="en-US" sz="1800" dirty="0" err="1" smtClean="0">
                <a:latin typeface="Bembo Std"/>
                <a:ea typeface="ＭＳ 明朝"/>
                <a:cs typeface="Bembo Std"/>
              </a:rPr>
              <a:t>agli</a:t>
            </a:r>
            <a:r>
              <a:rPr lang="en-US" sz="1800" dirty="0" smtClean="0">
                <a:latin typeface="Bembo Std"/>
                <a:ea typeface="ＭＳ 明朝"/>
                <a:cs typeface="Bembo Std"/>
              </a:rPr>
              <a:t> </a:t>
            </a:r>
            <a:r>
              <a:rPr lang="en-US" sz="1800" dirty="0" err="1" smtClean="0">
                <a:latin typeface="Bembo Std"/>
                <a:ea typeface="ＭＳ 明朝"/>
                <a:cs typeface="Bembo Std"/>
              </a:rPr>
              <a:t>Stati</a:t>
            </a:r>
            <a:r>
              <a:rPr lang="en-US" sz="1800" dirty="0" smtClean="0">
                <a:latin typeface="Bembo Std"/>
                <a:ea typeface="ＭＳ 明朝"/>
                <a:cs typeface="Bembo Std"/>
              </a:rPr>
              <a:t> </a:t>
            </a:r>
            <a:r>
              <a:rPr lang="en-US" sz="1800" dirty="0" err="1" smtClean="0">
                <a:latin typeface="Bembo Std"/>
                <a:ea typeface="ＭＳ 明朝"/>
                <a:cs typeface="Bembo Std"/>
              </a:rPr>
              <a:t>aderenti</a:t>
            </a:r>
            <a:r>
              <a:rPr lang="en-US" sz="1800" dirty="0" smtClean="0">
                <a:latin typeface="Bembo Std"/>
                <a:ea typeface="ＭＳ 明朝"/>
                <a:cs typeface="Bembo Std"/>
              </a:rPr>
              <a:t> “</a:t>
            </a:r>
            <a:r>
              <a:rPr lang="en-US" sz="1800" i="1" dirty="0" smtClean="0">
                <a:latin typeface="Bembo Std"/>
                <a:ea typeface="ＭＳ 明朝"/>
                <a:cs typeface="Bembo Std"/>
              </a:rPr>
              <a:t>la </a:t>
            </a:r>
            <a:r>
              <a:rPr lang="en-US" sz="1800" i="1" dirty="0" err="1" smtClean="0">
                <a:latin typeface="Bembo Std"/>
                <a:ea typeface="ＭＳ 明朝"/>
                <a:cs typeface="Bembo Std"/>
              </a:rPr>
              <a:t>facoltà</a:t>
            </a:r>
            <a:r>
              <a:rPr lang="en-US" sz="1800" i="1" dirty="0" smtClean="0">
                <a:latin typeface="Bembo Std"/>
                <a:ea typeface="ＭＳ 明朝"/>
                <a:cs typeface="Bembo Std"/>
              </a:rPr>
              <a:t> </a:t>
            </a:r>
            <a:r>
              <a:rPr lang="en-US" sz="1800" i="1" dirty="0" err="1" smtClean="0">
                <a:latin typeface="Bembo Std"/>
                <a:ea typeface="ＭＳ 明朝"/>
                <a:cs typeface="Bembo Std"/>
              </a:rPr>
              <a:t>di</a:t>
            </a:r>
            <a:r>
              <a:rPr lang="en-US" sz="1800" i="1" dirty="0" smtClean="0">
                <a:latin typeface="Bembo Std"/>
                <a:ea typeface="ＭＳ 明朝"/>
                <a:cs typeface="Bembo Std"/>
              </a:rPr>
              <a:t> </a:t>
            </a:r>
            <a:r>
              <a:rPr lang="en-US" sz="1800" i="1" dirty="0" err="1" smtClean="0">
                <a:latin typeface="Bembo Std"/>
                <a:ea typeface="ＭＳ 明朝"/>
                <a:cs typeface="Bembo Std"/>
              </a:rPr>
              <a:t>prescrivere</a:t>
            </a:r>
            <a:r>
              <a:rPr lang="en-US" sz="1800" i="1" dirty="0" smtClean="0">
                <a:latin typeface="Bembo Std"/>
                <a:ea typeface="ＭＳ 明朝"/>
                <a:cs typeface="Bembo Std"/>
              </a:rPr>
              <a:t> </a:t>
            </a:r>
            <a:r>
              <a:rPr lang="en-US" sz="1800" i="1" dirty="0" err="1" smtClean="0">
                <a:latin typeface="Bembo Std"/>
                <a:ea typeface="ＭＳ 明朝"/>
                <a:cs typeface="Bembo Std"/>
              </a:rPr>
              <a:t>che</a:t>
            </a:r>
            <a:r>
              <a:rPr lang="en-US" sz="1800" i="1" dirty="0" smtClean="0">
                <a:latin typeface="Bembo Std"/>
                <a:ea typeface="ＭＳ 明朝"/>
                <a:cs typeface="Bembo Std"/>
              </a:rPr>
              <a:t> le </a:t>
            </a:r>
            <a:r>
              <a:rPr lang="en-US" sz="1800" i="1" dirty="0" err="1" smtClean="0">
                <a:latin typeface="Bembo Std"/>
                <a:ea typeface="ＭＳ 明朝"/>
                <a:cs typeface="Bembo Std"/>
              </a:rPr>
              <a:t>opere</a:t>
            </a:r>
            <a:r>
              <a:rPr lang="en-US" sz="1800" i="1" dirty="0" smtClean="0">
                <a:latin typeface="Bembo Std"/>
                <a:ea typeface="ＭＳ 明朝"/>
                <a:cs typeface="Bembo Std"/>
              </a:rPr>
              <a:t> </a:t>
            </a:r>
            <a:r>
              <a:rPr lang="en-US" sz="1800" i="1" dirty="0" err="1" smtClean="0">
                <a:latin typeface="Bembo Std"/>
                <a:ea typeface="ＭＳ 明朝"/>
                <a:cs typeface="Bembo Std"/>
              </a:rPr>
              <a:t>letterarie</a:t>
            </a:r>
            <a:r>
              <a:rPr lang="en-US" sz="1800" i="1" dirty="0" smtClean="0">
                <a:latin typeface="Bembo Std"/>
                <a:ea typeface="ＭＳ 明朝"/>
                <a:cs typeface="Bembo Std"/>
              </a:rPr>
              <a:t> </a:t>
            </a:r>
            <a:r>
              <a:rPr lang="en-US" sz="1800" i="1" dirty="0" err="1" smtClean="0">
                <a:latin typeface="Bembo Std"/>
                <a:ea typeface="ＭＳ 明朝"/>
                <a:cs typeface="Bembo Std"/>
              </a:rPr>
              <a:t>ed</a:t>
            </a:r>
            <a:r>
              <a:rPr lang="en-US" sz="1800" i="1" dirty="0" smtClean="0">
                <a:latin typeface="Bembo Std"/>
                <a:ea typeface="ＭＳ 明朝"/>
                <a:cs typeface="Bembo Std"/>
              </a:rPr>
              <a:t> </a:t>
            </a:r>
            <a:r>
              <a:rPr lang="en-US" sz="1800" i="1" dirty="0" err="1" smtClean="0">
                <a:latin typeface="Bembo Std"/>
                <a:ea typeface="ＭＳ 明朝"/>
                <a:cs typeface="Bembo Std"/>
              </a:rPr>
              <a:t>artistiche</a:t>
            </a:r>
            <a:r>
              <a:rPr lang="en-US" sz="1800" i="1" dirty="0" smtClean="0">
                <a:latin typeface="Bembo Std"/>
                <a:ea typeface="ＭＳ 明朝"/>
                <a:cs typeface="Bembo Std"/>
              </a:rPr>
              <a:t> </a:t>
            </a:r>
            <a:r>
              <a:rPr lang="en-US" sz="1800" i="1" dirty="0" err="1" smtClean="0">
                <a:latin typeface="Bembo Std"/>
                <a:ea typeface="ＭＳ 明朝"/>
                <a:cs typeface="Bembo Std"/>
              </a:rPr>
              <a:t>oppure</a:t>
            </a:r>
            <a:r>
              <a:rPr lang="en-US" sz="1800" i="1" dirty="0" smtClean="0">
                <a:latin typeface="Bembo Std"/>
                <a:ea typeface="ＭＳ 明朝"/>
                <a:cs typeface="Bembo Std"/>
              </a:rPr>
              <a:t> </a:t>
            </a:r>
            <a:r>
              <a:rPr lang="en-US" sz="1800" i="1" dirty="0" err="1" smtClean="0">
                <a:latin typeface="Bembo Std"/>
                <a:ea typeface="ＭＳ 明朝"/>
                <a:cs typeface="Bembo Std"/>
              </a:rPr>
              <a:t>che</a:t>
            </a:r>
            <a:r>
              <a:rPr lang="en-US" sz="1800" i="1" dirty="0" smtClean="0">
                <a:latin typeface="Bembo Std"/>
                <a:ea typeface="ＭＳ 明朝"/>
                <a:cs typeface="Bembo Std"/>
              </a:rPr>
              <a:t> </a:t>
            </a:r>
            <a:r>
              <a:rPr lang="en-US" sz="1800" i="1" dirty="0" err="1" smtClean="0">
                <a:latin typeface="Bembo Std"/>
                <a:ea typeface="ＭＳ 明朝"/>
                <a:cs typeface="Bembo Std"/>
              </a:rPr>
              <a:t>una</a:t>
            </a:r>
            <a:r>
              <a:rPr lang="en-US" sz="1800" i="1" dirty="0" smtClean="0">
                <a:latin typeface="Bembo Std"/>
                <a:ea typeface="ＭＳ 明朝"/>
                <a:cs typeface="Bembo Std"/>
              </a:rPr>
              <a:t> </a:t>
            </a:r>
            <a:r>
              <a:rPr lang="en-US" sz="1800" i="1" dirty="0" err="1" smtClean="0">
                <a:latin typeface="Bembo Std"/>
                <a:ea typeface="ＭＳ 明朝"/>
                <a:cs typeface="Bembo Std"/>
              </a:rPr>
              <a:t>o</a:t>
            </a:r>
            <a:r>
              <a:rPr lang="en-US" sz="1800" i="1" dirty="0" smtClean="0">
                <a:latin typeface="Bembo Std"/>
                <a:ea typeface="ＭＳ 明朝"/>
                <a:cs typeface="Bembo Std"/>
              </a:rPr>
              <a:t> </a:t>
            </a:r>
            <a:r>
              <a:rPr lang="en-US" sz="1800" i="1" dirty="0" err="1" smtClean="0">
                <a:latin typeface="Bembo Std"/>
                <a:ea typeface="ＭＳ 明朝"/>
                <a:cs typeface="Bembo Std"/>
              </a:rPr>
              <a:t>più</a:t>
            </a:r>
            <a:r>
              <a:rPr lang="en-US" sz="1800" i="1" dirty="0" smtClean="0">
                <a:latin typeface="Bembo Std"/>
                <a:ea typeface="ＭＳ 明朝"/>
                <a:cs typeface="Bembo Std"/>
              </a:rPr>
              <a:t> </a:t>
            </a:r>
            <a:r>
              <a:rPr lang="en-US" sz="1800" i="1" dirty="0" err="1" smtClean="0">
                <a:latin typeface="Bembo Std"/>
                <a:ea typeface="ＭＳ 明朝"/>
                <a:cs typeface="Bembo Std"/>
              </a:rPr>
              <a:t>categorie</a:t>
            </a:r>
            <a:r>
              <a:rPr lang="en-US" sz="1800" i="1" dirty="0" smtClean="0">
                <a:latin typeface="Bembo Std"/>
                <a:ea typeface="ＭＳ 明朝"/>
                <a:cs typeface="Bembo Std"/>
              </a:rPr>
              <a:t> </a:t>
            </a:r>
            <a:r>
              <a:rPr lang="en-US" sz="1800" i="1" dirty="0" err="1" smtClean="0">
                <a:latin typeface="Bembo Std"/>
                <a:ea typeface="ＭＳ 明朝"/>
                <a:cs typeface="Bembo Std"/>
              </a:rPr>
              <a:t>di</a:t>
            </a:r>
            <a:r>
              <a:rPr lang="en-US" sz="1800" i="1" dirty="0" smtClean="0">
                <a:latin typeface="Bembo Std"/>
                <a:ea typeface="ＭＳ 明朝"/>
                <a:cs typeface="Bembo Std"/>
              </a:rPr>
              <a:t> </a:t>
            </a:r>
            <a:r>
              <a:rPr lang="en-US" sz="1800" i="1" dirty="0" err="1" smtClean="0">
                <a:latin typeface="Bembo Std"/>
                <a:ea typeface="ＭＳ 明朝"/>
                <a:cs typeface="Bembo Std"/>
              </a:rPr>
              <a:t>tali</a:t>
            </a:r>
            <a:r>
              <a:rPr lang="en-US" sz="1800" i="1" dirty="0" smtClean="0">
                <a:latin typeface="Bembo Std"/>
                <a:ea typeface="ＭＳ 明朝"/>
                <a:cs typeface="Bembo Std"/>
              </a:rPr>
              <a:t> opera non </a:t>
            </a:r>
            <a:r>
              <a:rPr lang="en-US" sz="1800" i="1" dirty="0" err="1" smtClean="0">
                <a:latin typeface="Bembo Std"/>
                <a:ea typeface="ＭＳ 明朝"/>
                <a:cs typeface="Bembo Std"/>
              </a:rPr>
              <a:t>sono</a:t>
            </a:r>
            <a:r>
              <a:rPr lang="en-US" sz="1800" i="1" dirty="0" smtClean="0">
                <a:latin typeface="Bembo Std"/>
                <a:ea typeface="ＭＳ 明朝"/>
                <a:cs typeface="Bembo Std"/>
              </a:rPr>
              <a:t> </a:t>
            </a:r>
            <a:r>
              <a:rPr lang="en-US" sz="1800" i="1" dirty="0" err="1" smtClean="0">
                <a:latin typeface="Bembo Std"/>
                <a:ea typeface="ＭＳ 明朝"/>
                <a:cs typeface="Bembo Std"/>
              </a:rPr>
              <a:t>protette</a:t>
            </a:r>
            <a:r>
              <a:rPr lang="en-US" sz="1800" i="1" dirty="0" smtClean="0">
                <a:latin typeface="Bembo Std"/>
                <a:ea typeface="ＭＳ 明朝"/>
                <a:cs typeface="Bembo Std"/>
              </a:rPr>
              <a:t> </a:t>
            </a:r>
            <a:r>
              <a:rPr lang="en-US" sz="1800" i="1" dirty="0" err="1" smtClean="0">
                <a:latin typeface="Bembo Std"/>
                <a:ea typeface="ＭＳ 明朝"/>
                <a:cs typeface="Bembo Std"/>
              </a:rPr>
              <a:t>fintanto</a:t>
            </a:r>
            <a:r>
              <a:rPr lang="en-US" sz="1800" i="1" dirty="0" smtClean="0">
                <a:latin typeface="Bembo Std"/>
                <a:ea typeface="ＭＳ 明朝"/>
                <a:cs typeface="Bembo Std"/>
              </a:rPr>
              <a:t> </a:t>
            </a:r>
            <a:r>
              <a:rPr lang="en-US" sz="1800" i="1" dirty="0" err="1" smtClean="0">
                <a:latin typeface="Bembo Std"/>
                <a:ea typeface="ＭＳ 明朝"/>
                <a:cs typeface="Bembo Std"/>
              </a:rPr>
              <a:t>che</a:t>
            </a:r>
            <a:r>
              <a:rPr lang="en-US" sz="1800" i="1" dirty="0" smtClean="0">
                <a:latin typeface="Bembo Std"/>
                <a:ea typeface="ＭＳ 明朝"/>
                <a:cs typeface="Bembo Std"/>
              </a:rPr>
              <a:t> non </a:t>
            </a:r>
            <a:r>
              <a:rPr lang="en-US" sz="1800" i="1" dirty="0" err="1" smtClean="0">
                <a:latin typeface="Bembo Std"/>
                <a:ea typeface="ＭＳ 明朝"/>
                <a:cs typeface="Bembo Std"/>
              </a:rPr>
              <a:t>siano</a:t>
            </a:r>
            <a:r>
              <a:rPr lang="en-US" sz="1800" i="1" dirty="0" smtClean="0">
                <a:latin typeface="Bembo Std"/>
                <a:ea typeface="ＭＳ 明朝"/>
                <a:cs typeface="Bembo Std"/>
              </a:rPr>
              <a:t> state </a:t>
            </a:r>
            <a:r>
              <a:rPr lang="en-US" sz="1800" i="1" dirty="0" err="1" smtClean="0">
                <a:latin typeface="Bembo Std"/>
                <a:ea typeface="ＭＳ 明朝"/>
                <a:cs typeface="Bembo Std"/>
              </a:rPr>
              <a:t>fissate</a:t>
            </a:r>
            <a:r>
              <a:rPr lang="en-US" sz="1800" i="1" dirty="0" smtClean="0">
                <a:latin typeface="Bembo Std"/>
                <a:ea typeface="ＭＳ 明朝"/>
                <a:cs typeface="Bembo Std"/>
              </a:rPr>
              <a:t> </a:t>
            </a:r>
            <a:r>
              <a:rPr lang="en-US" sz="1800" i="1" dirty="0" err="1" smtClean="0">
                <a:latin typeface="Bembo Std"/>
                <a:ea typeface="ＭＳ 明朝"/>
                <a:cs typeface="Bembo Std"/>
              </a:rPr>
              <a:t>su</a:t>
            </a:r>
            <a:r>
              <a:rPr lang="en-US" sz="1800" i="1" dirty="0" smtClean="0">
                <a:latin typeface="Bembo Std"/>
                <a:ea typeface="ＭＳ 明朝"/>
                <a:cs typeface="Bembo Std"/>
              </a:rPr>
              <a:t> un </a:t>
            </a:r>
            <a:r>
              <a:rPr lang="en-US" sz="1800" i="1" dirty="0" err="1" smtClean="0">
                <a:latin typeface="Bembo Std"/>
                <a:ea typeface="ＭＳ 明朝"/>
                <a:cs typeface="Bembo Std"/>
              </a:rPr>
              <a:t>supporto</a:t>
            </a:r>
            <a:r>
              <a:rPr lang="en-US" sz="1800" i="1" dirty="0" smtClean="0">
                <a:latin typeface="Bembo Std"/>
                <a:ea typeface="ＭＳ 明朝"/>
                <a:cs typeface="Bembo Std"/>
              </a:rPr>
              <a:t> </a:t>
            </a:r>
            <a:r>
              <a:rPr lang="en-US" sz="1800" i="1" dirty="0" err="1" smtClean="0">
                <a:latin typeface="Bembo Std"/>
                <a:ea typeface="ＭＳ 明朝"/>
                <a:cs typeface="Bembo Std"/>
              </a:rPr>
              <a:t>materiale</a:t>
            </a:r>
            <a:r>
              <a:rPr lang="en-US" sz="1800" dirty="0" smtClean="0">
                <a:latin typeface="Bembo Std"/>
                <a:ea typeface="ＭＳ 明朝"/>
                <a:cs typeface="Bembo Std"/>
              </a:rPr>
              <a:t>”. Il </a:t>
            </a:r>
            <a:r>
              <a:rPr lang="en-US" sz="1800" dirty="0" err="1" smtClean="0">
                <a:latin typeface="Bembo Std"/>
                <a:ea typeface="ＭＳ 明朝"/>
                <a:cs typeface="Bembo Std"/>
              </a:rPr>
              <a:t>nostro</a:t>
            </a:r>
            <a:r>
              <a:rPr lang="en-US" sz="1800" dirty="0" smtClean="0">
                <a:latin typeface="Bembo Std"/>
                <a:ea typeface="ＭＳ 明朝"/>
                <a:cs typeface="Bembo Std"/>
              </a:rPr>
              <a:t> </a:t>
            </a:r>
            <a:r>
              <a:rPr lang="en-US" sz="1800" dirty="0" err="1" smtClean="0">
                <a:latin typeface="Bembo Std"/>
                <a:ea typeface="ＭＳ 明朝"/>
                <a:cs typeface="Bembo Std"/>
              </a:rPr>
              <a:t>legislatore</a:t>
            </a:r>
            <a:r>
              <a:rPr lang="en-US" sz="1800" dirty="0" smtClean="0">
                <a:latin typeface="Bembo Std"/>
                <a:ea typeface="ＭＳ 明朝"/>
                <a:cs typeface="Bembo Std"/>
              </a:rPr>
              <a:t> ha </a:t>
            </a:r>
            <a:r>
              <a:rPr lang="en-US" sz="1800" dirty="0" err="1" smtClean="0">
                <a:latin typeface="Bembo Std"/>
                <a:ea typeface="ＭＳ 明朝"/>
                <a:cs typeface="Bembo Std"/>
              </a:rPr>
              <a:t>fatto</a:t>
            </a:r>
            <a:r>
              <a:rPr lang="en-US" sz="1800" dirty="0" smtClean="0">
                <a:latin typeface="Bembo Std"/>
                <a:ea typeface="ＭＳ 明朝"/>
                <a:cs typeface="Bembo Std"/>
              </a:rPr>
              <a:t> </a:t>
            </a:r>
            <a:r>
              <a:rPr lang="en-US" sz="1800" dirty="0" err="1" smtClean="0">
                <a:latin typeface="Bembo Std"/>
                <a:ea typeface="ＭＳ 明朝"/>
                <a:cs typeface="Bembo Std"/>
              </a:rPr>
              <a:t>uso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tale </a:t>
            </a:r>
            <a:r>
              <a:rPr lang="en-US" sz="1800" dirty="0" err="1" smtClean="0">
                <a:latin typeface="Bembo Std"/>
                <a:ea typeface="ＭＳ 明朝"/>
                <a:cs typeface="Bembo Std"/>
              </a:rPr>
              <a:t>facoltà</a:t>
            </a:r>
            <a:r>
              <a:rPr lang="en-US" sz="1800" dirty="0" smtClean="0">
                <a:latin typeface="Bembo Std"/>
                <a:ea typeface="ＭＳ 明朝"/>
                <a:cs typeface="Bembo Std"/>
              </a:rPr>
              <a:t> solo in </a:t>
            </a:r>
            <a:r>
              <a:rPr lang="en-US" sz="1800" dirty="0" err="1" smtClean="0">
                <a:latin typeface="Bembo Std"/>
                <a:ea typeface="ＭＳ 明朝"/>
                <a:cs typeface="Bembo Std"/>
              </a:rPr>
              <a:t>relazione</a:t>
            </a:r>
            <a:r>
              <a:rPr lang="en-US" sz="1800" dirty="0" smtClean="0">
                <a:latin typeface="Bembo Std"/>
                <a:ea typeface="ＭＳ 明朝"/>
                <a:cs typeface="Bembo Std"/>
              </a:rPr>
              <a:t> </a:t>
            </a:r>
            <a:r>
              <a:rPr lang="en-US" sz="1800" dirty="0" err="1" smtClean="0">
                <a:latin typeface="Bembo Std"/>
                <a:ea typeface="ＭＳ 明朝"/>
                <a:cs typeface="Bembo Std"/>
              </a:rPr>
              <a:t>alle</a:t>
            </a:r>
            <a:r>
              <a:rPr lang="en-US" sz="1800" dirty="0" smtClean="0">
                <a:latin typeface="Bembo Std"/>
                <a:ea typeface="ＭＳ 明朝"/>
                <a:cs typeface="Bembo Std"/>
              </a:rPr>
              <a:t> opera </a:t>
            </a:r>
            <a:r>
              <a:rPr lang="en-US" sz="1800" dirty="0" err="1" smtClean="0">
                <a:latin typeface="Bembo Std"/>
                <a:ea typeface="ＭＳ 明朝"/>
                <a:cs typeface="Bembo Std"/>
              </a:rPr>
              <a:t>coreografiche</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pantomimiche</a:t>
            </a:r>
            <a:r>
              <a:rPr lang="en-US" sz="1800" dirty="0" smtClean="0">
                <a:latin typeface="Bembo Std"/>
                <a:ea typeface="ＭＳ 明朝"/>
                <a:cs typeface="Bembo Std"/>
              </a:rPr>
              <a:t>, </a:t>
            </a:r>
            <a:r>
              <a:rPr lang="en-US" sz="1800" dirty="0" err="1" smtClean="0">
                <a:latin typeface="Bembo Std"/>
                <a:ea typeface="ＭＳ 明朝"/>
                <a:cs typeface="Bembo Std"/>
              </a:rPr>
              <a:t>subordinandone</a:t>
            </a:r>
            <a:r>
              <a:rPr lang="en-US" sz="1800" dirty="0" smtClean="0">
                <a:latin typeface="Bembo Std"/>
                <a:ea typeface="ＭＳ 明朝"/>
                <a:cs typeface="Bembo Std"/>
              </a:rPr>
              <a:t>, </a:t>
            </a:r>
            <a:r>
              <a:rPr lang="en-US" sz="1800" dirty="0" err="1" smtClean="0">
                <a:latin typeface="Bembo Std"/>
                <a:ea typeface="ＭＳ 明朝"/>
                <a:cs typeface="Bembo Std"/>
              </a:rPr>
              <a:t>nell’art</a:t>
            </a:r>
            <a:r>
              <a:rPr lang="en-US" sz="1800" dirty="0" smtClean="0">
                <a:latin typeface="Bembo Std"/>
                <a:ea typeface="ＭＳ 明朝"/>
                <a:cs typeface="Bembo Std"/>
              </a:rPr>
              <a:t>. 2, </a:t>
            </a:r>
            <a:r>
              <a:rPr lang="en-US" sz="1800" dirty="0" err="1" smtClean="0">
                <a:latin typeface="Bembo Std"/>
                <a:ea typeface="ＭＳ 明朝"/>
                <a:cs typeface="Bembo Std"/>
              </a:rPr>
              <a:t>n</a:t>
            </a:r>
            <a:r>
              <a:rPr lang="en-US" sz="1800" dirty="0" smtClean="0">
                <a:latin typeface="Bembo Std"/>
                <a:ea typeface="ＭＳ 明朝"/>
                <a:cs typeface="Bembo Std"/>
              </a:rPr>
              <a:t>. 3, </a:t>
            </a:r>
            <a:r>
              <a:rPr lang="en-US" sz="1800" dirty="0" err="1" smtClean="0">
                <a:latin typeface="Bembo Std"/>
                <a:ea typeface="ＭＳ 明朝"/>
                <a:cs typeface="Bembo Std"/>
              </a:rPr>
              <a:t>l</a:t>
            </a:r>
            <a:r>
              <a:rPr lang="en-US" sz="1800" dirty="0" smtClean="0">
                <a:latin typeface="Bembo Std"/>
                <a:ea typeface="ＭＳ 明朝"/>
                <a:cs typeface="Bembo Std"/>
              </a:rPr>
              <a:t>. </a:t>
            </a:r>
            <a:r>
              <a:rPr lang="en-US" sz="1800" dirty="0" err="1" smtClean="0">
                <a:latin typeface="Bembo Std"/>
                <a:ea typeface="ＭＳ 明朝"/>
                <a:cs typeface="Bembo Std"/>
              </a:rPr>
              <a:t>aut</a:t>
            </a:r>
            <a:r>
              <a:rPr lang="en-US" sz="1800" dirty="0" smtClean="0">
                <a:latin typeface="Bembo Std"/>
                <a:ea typeface="ＭＳ 明朝"/>
                <a:cs typeface="Bembo Std"/>
              </a:rPr>
              <a:t>., la </a:t>
            </a:r>
            <a:r>
              <a:rPr lang="en-US" sz="1800" dirty="0" err="1" smtClean="0">
                <a:latin typeface="Bembo Std"/>
                <a:ea typeface="ＭＳ 明朝"/>
                <a:cs typeface="Bembo Std"/>
              </a:rPr>
              <a:t>protezione</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a:t>
            </a:r>
            <a:r>
              <a:rPr lang="en-US" sz="1800" dirty="0" err="1" smtClean="0">
                <a:latin typeface="Bembo Std"/>
                <a:ea typeface="ＭＳ 明朝"/>
                <a:cs typeface="Bembo Std"/>
              </a:rPr>
              <a:t>condizione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ne “</a:t>
            </a:r>
            <a:r>
              <a:rPr lang="en-US" sz="1800" i="1" dirty="0" err="1" smtClean="0">
                <a:latin typeface="Bembo Std"/>
                <a:ea typeface="ＭＳ 明朝"/>
                <a:cs typeface="Bembo Std"/>
              </a:rPr>
              <a:t>sia</a:t>
            </a:r>
            <a:r>
              <a:rPr lang="en-US" sz="1800" i="1" dirty="0" smtClean="0">
                <a:latin typeface="Bembo Std"/>
                <a:ea typeface="ＭＳ 明朝"/>
                <a:cs typeface="Bembo Std"/>
              </a:rPr>
              <a:t> </a:t>
            </a:r>
            <a:r>
              <a:rPr lang="en-US" sz="1800" i="1" dirty="0" err="1" smtClean="0">
                <a:latin typeface="Bembo Std"/>
                <a:ea typeface="ＭＳ 明朝"/>
                <a:cs typeface="Bembo Std"/>
              </a:rPr>
              <a:t>fissata</a:t>
            </a:r>
            <a:r>
              <a:rPr lang="en-US" sz="1800" i="1" dirty="0" smtClean="0">
                <a:latin typeface="Bembo Std"/>
                <a:ea typeface="ＭＳ 明朝"/>
                <a:cs typeface="Bembo Std"/>
              </a:rPr>
              <a:t> la </a:t>
            </a:r>
            <a:r>
              <a:rPr lang="en-US" sz="1800" i="1" dirty="0" err="1" smtClean="0">
                <a:latin typeface="Bembo Std"/>
                <a:ea typeface="ＭＳ 明朝"/>
                <a:cs typeface="Bembo Std"/>
              </a:rPr>
              <a:t>traccia</a:t>
            </a:r>
            <a:r>
              <a:rPr lang="en-US" sz="1800" i="1" dirty="0" smtClean="0">
                <a:latin typeface="Bembo Std"/>
                <a:ea typeface="ＭＳ 明朝"/>
                <a:cs typeface="Bembo Std"/>
              </a:rPr>
              <a:t> per </a:t>
            </a:r>
            <a:r>
              <a:rPr lang="en-US" sz="1800" i="1" dirty="0" err="1" smtClean="0">
                <a:latin typeface="Bembo Std"/>
                <a:ea typeface="ＭＳ 明朝"/>
                <a:cs typeface="Bembo Std"/>
              </a:rPr>
              <a:t>iscritto</a:t>
            </a:r>
            <a:r>
              <a:rPr lang="en-US" sz="1800" i="1" dirty="0" smtClean="0">
                <a:latin typeface="Bembo Std"/>
                <a:ea typeface="ＭＳ 明朝"/>
                <a:cs typeface="Bembo Std"/>
              </a:rPr>
              <a:t> </a:t>
            </a:r>
            <a:r>
              <a:rPr lang="en-US" sz="1800" i="1" dirty="0" err="1" smtClean="0">
                <a:latin typeface="Bembo Std"/>
                <a:ea typeface="ＭＳ 明朝"/>
                <a:cs typeface="Bembo Std"/>
              </a:rPr>
              <a:t>o</a:t>
            </a:r>
            <a:r>
              <a:rPr lang="en-US" sz="1800" i="1" dirty="0" smtClean="0">
                <a:latin typeface="Bembo Std"/>
                <a:ea typeface="ＭＳ 明朝"/>
                <a:cs typeface="Bembo Std"/>
              </a:rPr>
              <a:t> </a:t>
            </a:r>
            <a:r>
              <a:rPr lang="en-US" sz="1800" i="1" dirty="0" err="1" smtClean="0">
                <a:latin typeface="Bembo Std"/>
                <a:ea typeface="ＭＳ 明朝"/>
                <a:cs typeface="Bembo Std"/>
              </a:rPr>
              <a:t>altrimenti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Art. 2 </a:t>
            </a:r>
            <a:r>
              <a:rPr lang="en-US" sz="1800" dirty="0" err="1" smtClean="0">
                <a:latin typeface="Bembo Std"/>
                <a:ea typeface="ＭＳ 明朝"/>
                <a:cs typeface="Bembo Std"/>
              </a:rPr>
              <a:t>para</a:t>
            </a:r>
            <a:r>
              <a:rPr lang="en-US" sz="1800" dirty="0" smtClean="0">
                <a:latin typeface="Bembo Std"/>
                <a:ea typeface="ＭＳ 明朝"/>
                <a:cs typeface="Bembo Std"/>
              </a:rPr>
              <a:t>. 2 of the Berne Convention reserves to Member States: “</a:t>
            </a:r>
            <a:r>
              <a:rPr lang="en-US" sz="1800" i="1" dirty="0" smtClean="0">
                <a:latin typeface="Bembo Std"/>
                <a:ea typeface="ＭＳ 明朝"/>
                <a:cs typeface="Bembo Std"/>
              </a:rPr>
              <a:t>the power to prescribe that works in general or any specified categories of works shall not be protected unless they have been set in some material medium</a:t>
            </a:r>
            <a:r>
              <a:rPr lang="en-US" sz="1800" dirty="0" smtClean="0">
                <a:latin typeface="Bembo Std"/>
                <a:ea typeface="ＭＳ 明朝"/>
                <a:cs typeface="Bembo Std"/>
              </a:rPr>
              <a:t>.” Our legislation has exercised this right only with regard to pantomimes and choreographic works, subordinating their protection in Art. 2, </a:t>
            </a:r>
            <a:r>
              <a:rPr lang="en-US" sz="1800" dirty="0" err="1" smtClean="0">
                <a:latin typeface="Bembo Std"/>
                <a:ea typeface="ＭＳ 明朝"/>
                <a:cs typeface="Bembo Std"/>
              </a:rPr>
              <a:t>n</a:t>
            </a:r>
            <a:r>
              <a:rPr lang="en-US" sz="1800" dirty="0" smtClean="0">
                <a:latin typeface="Bembo Std"/>
                <a:ea typeface="ＭＳ 明朝"/>
                <a:cs typeface="Bembo Std"/>
              </a:rPr>
              <a:t>. 3 of the Copyright Law to the condition that “</a:t>
            </a:r>
            <a:r>
              <a:rPr lang="en-US" sz="1800" i="1" dirty="0" smtClean="0">
                <a:latin typeface="Bembo Std"/>
                <a:ea typeface="ＭＳ 明朝"/>
                <a:cs typeface="Bembo Std"/>
              </a:rPr>
              <a:t>their trace be fixed in writing or otherwise</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Times New Roman"/>
                <a:ea typeface="ＭＳ 明朝"/>
                <a:cs typeface="Times New Roman"/>
              </a:rPr>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14900"/>
          </a:xfrm>
        </p:spPr>
        <p:txBody>
          <a:bodyPr>
            <a:normAutofit fontScale="92500" lnSpcReduction="10000"/>
          </a:bodyPr>
          <a:lstStyle/>
          <a:p>
            <a:pPr marL="0" marR="0" algn="just">
              <a:lnSpc>
                <a:spcPct val="115000"/>
              </a:lnSpc>
              <a:spcBef>
                <a:spcPts val="0"/>
              </a:spcBef>
              <a:spcAft>
                <a:spcPts val="0"/>
              </a:spcAft>
              <a:buNone/>
            </a:pPr>
            <a:r>
              <a:rPr lang="en-US" sz="1730" dirty="0" err="1" smtClean="0">
                <a:latin typeface="Bembo Std"/>
                <a:ea typeface="ＭＳ 明朝"/>
                <a:cs typeface="Bembo Std"/>
              </a:rPr>
              <a:t>L’art</a:t>
            </a:r>
            <a:r>
              <a:rPr lang="en-US" sz="1730" dirty="0" smtClean="0">
                <a:latin typeface="Bembo Std"/>
                <a:ea typeface="ＭＳ 明朝"/>
                <a:cs typeface="Bembo Std"/>
              </a:rPr>
              <a:t>. 2 al. 2 </a:t>
            </a:r>
            <a:r>
              <a:rPr lang="en-US" sz="1730" dirty="0" err="1" smtClean="0">
                <a:latin typeface="Bembo Std"/>
                <a:ea typeface="ＭＳ 明朝"/>
                <a:cs typeface="Bembo Std"/>
              </a:rPr>
              <a:t>della</a:t>
            </a:r>
            <a:r>
              <a:rPr lang="en-US" sz="1730" dirty="0" smtClean="0">
                <a:latin typeface="Bembo Std"/>
                <a:ea typeface="ＭＳ 明朝"/>
                <a:cs typeface="Bembo Std"/>
              </a:rPr>
              <a:t> CUB </a:t>
            </a:r>
            <a:r>
              <a:rPr lang="en-US" sz="1730" dirty="0" err="1" smtClean="0">
                <a:latin typeface="Bembo Std"/>
                <a:ea typeface="ＭＳ 明朝"/>
                <a:cs typeface="Bembo Std"/>
              </a:rPr>
              <a:t>riserva</a:t>
            </a:r>
            <a:r>
              <a:rPr lang="en-US" sz="1730" dirty="0" smtClean="0">
                <a:latin typeface="Bembo Std"/>
                <a:ea typeface="ＭＳ 明朝"/>
                <a:cs typeface="Bembo Std"/>
              </a:rPr>
              <a:t> </a:t>
            </a:r>
            <a:r>
              <a:rPr lang="en-US" sz="1730" dirty="0" err="1" smtClean="0">
                <a:latin typeface="Bembo Std"/>
                <a:ea typeface="ＭＳ 明朝"/>
                <a:cs typeface="Bembo Std"/>
              </a:rPr>
              <a:t>agli</a:t>
            </a:r>
            <a:r>
              <a:rPr lang="en-US" sz="1730" dirty="0" smtClean="0">
                <a:latin typeface="Bembo Std"/>
                <a:ea typeface="ＭＳ 明朝"/>
                <a:cs typeface="Bembo Std"/>
              </a:rPr>
              <a:t> </a:t>
            </a:r>
            <a:r>
              <a:rPr lang="en-US" sz="1730" dirty="0" err="1" smtClean="0">
                <a:latin typeface="Bembo Std"/>
                <a:ea typeface="ＭＳ 明朝"/>
                <a:cs typeface="Bembo Std"/>
              </a:rPr>
              <a:t>Stati</a:t>
            </a:r>
            <a:r>
              <a:rPr lang="en-US" sz="1730" dirty="0" smtClean="0">
                <a:latin typeface="Bembo Std"/>
                <a:ea typeface="ＭＳ 明朝"/>
                <a:cs typeface="Bembo Std"/>
              </a:rPr>
              <a:t> </a:t>
            </a:r>
            <a:r>
              <a:rPr lang="en-US" sz="1730" dirty="0" err="1" smtClean="0">
                <a:latin typeface="Bembo Std"/>
                <a:ea typeface="ＭＳ 明朝"/>
                <a:cs typeface="Bembo Std"/>
              </a:rPr>
              <a:t>aderenti</a:t>
            </a:r>
            <a:r>
              <a:rPr lang="en-US" sz="1730" dirty="0" smtClean="0">
                <a:latin typeface="Bembo Std"/>
                <a:ea typeface="ＭＳ 明朝"/>
                <a:cs typeface="Bembo Std"/>
              </a:rPr>
              <a:t> “</a:t>
            </a:r>
            <a:r>
              <a:rPr lang="en-US" sz="1730" i="1" dirty="0" smtClean="0">
                <a:latin typeface="Bembo Std"/>
                <a:ea typeface="ＭＳ 明朝"/>
                <a:cs typeface="Bembo Std"/>
              </a:rPr>
              <a:t>la </a:t>
            </a:r>
            <a:r>
              <a:rPr lang="en-US" sz="1730" i="1" dirty="0" err="1" smtClean="0">
                <a:latin typeface="Bembo Std"/>
                <a:ea typeface="ＭＳ 明朝"/>
                <a:cs typeface="Bembo Std"/>
              </a:rPr>
              <a:t>facoltà</a:t>
            </a:r>
            <a:r>
              <a:rPr lang="en-US" sz="1730" i="1" dirty="0" smtClean="0">
                <a:latin typeface="Bembo Std"/>
                <a:ea typeface="ＭＳ 明朝"/>
                <a:cs typeface="Bembo Std"/>
              </a:rPr>
              <a:t> </a:t>
            </a:r>
            <a:r>
              <a:rPr lang="en-US" sz="1730" i="1" dirty="0" err="1" smtClean="0">
                <a:latin typeface="Bembo Std"/>
                <a:ea typeface="ＭＳ 明朝"/>
                <a:cs typeface="Bembo Std"/>
              </a:rPr>
              <a:t>di</a:t>
            </a:r>
            <a:r>
              <a:rPr lang="en-US" sz="1730" i="1" dirty="0" smtClean="0">
                <a:latin typeface="Bembo Std"/>
                <a:ea typeface="ＭＳ 明朝"/>
                <a:cs typeface="Bembo Std"/>
              </a:rPr>
              <a:t> </a:t>
            </a:r>
            <a:r>
              <a:rPr lang="en-US" sz="1730" i="1" dirty="0" err="1" smtClean="0">
                <a:latin typeface="Bembo Std"/>
                <a:ea typeface="ＭＳ 明朝"/>
                <a:cs typeface="Bembo Std"/>
              </a:rPr>
              <a:t>prescrivere</a:t>
            </a:r>
            <a:r>
              <a:rPr lang="en-US" sz="1730" i="1" dirty="0" smtClean="0">
                <a:latin typeface="Bembo Std"/>
                <a:ea typeface="ＭＳ 明朝"/>
                <a:cs typeface="Bembo Std"/>
              </a:rPr>
              <a:t> </a:t>
            </a:r>
            <a:r>
              <a:rPr lang="en-US" sz="1730" i="1" dirty="0" err="1" smtClean="0">
                <a:latin typeface="Bembo Std"/>
                <a:ea typeface="ＭＳ 明朝"/>
                <a:cs typeface="Bembo Std"/>
              </a:rPr>
              <a:t>che</a:t>
            </a:r>
            <a:r>
              <a:rPr lang="en-US" sz="1730" i="1" dirty="0" smtClean="0">
                <a:latin typeface="Bembo Std"/>
                <a:ea typeface="ＭＳ 明朝"/>
                <a:cs typeface="Bembo Std"/>
              </a:rPr>
              <a:t> le </a:t>
            </a:r>
            <a:r>
              <a:rPr lang="en-US" sz="1730" i="1" dirty="0" err="1" smtClean="0">
                <a:latin typeface="Bembo Std"/>
                <a:ea typeface="ＭＳ 明朝"/>
                <a:cs typeface="Bembo Std"/>
              </a:rPr>
              <a:t>opere</a:t>
            </a:r>
            <a:r>
              <a:rPr lang="en-US" sz="1730" i="1" dirty="0" smtClean="0">
                <a:latin typeface="Bembo Std"/>
                <a:ea typeface="ＭＳ 明朝"/>
                <a:cs typeface="Bembo Std"/>
              </a:rPr>
              <a:t> </a:t>
            </a:r>
            <a:r>
              <a:rPr lang="en-US" sz="1730" i="1" dirty="0" err="1" smtClean="0">
                <a:latin typeface="Bembo Std"/>
                <a:ea typeface="ＭＳ 明朝"/>
                <a:cs typeface="Bembo Std"/>
              </a:rPr>
              <a:t>letterarie</a:t>
            </a:r>
            <a:r>
              <a:rPr lang="en-US" sz="1730" i="1" dirty="0" smtClean="0">
                <a:latin typeface="Bembo Std"/>
                <a:ea typeface="ＭＳ 明朝"/>
                <a:cs typeface="Bembo Std"/>
              </a:rPr>
              <a:t> </a:t>
            </a:r>
            <a:r>
              <a:rPr lang="en-US" sz="1730" i="1" dirty="0" err="1" smtClean="0">
                <a:latin typeface="Bembo Std"/>
                <a:ea typeface="ＭＳ 明朝"/>
                <a:cs typeface="Bembo Std"/>
              </a:rPr>
              <a:t>ed</a:t>
            </a:r>
            <a:r>
              <a:rPr lang="en-US" sz="1730" i="1" dirty="0" smtClean="0">
                <a:latin typeface="Bembo Std"/>
                <a:ea typeface="ＭＳ 明朝"/>
                <a:cs typeface="Bembo Std"/>
              </a:rPr>
              <a:t> </a:t>
            </a:r>
            <a:r>
              <a:rPr lang="en-US" sz="1730" i="1" dirty="0" err="1" smtClean="0">
                <a:latin typeface="Bembo Std"/>
                <a:ea typeface="ＭＳ 明朝"/>
                <a:cs typeface="Bembo Std"/>
              </a:rPr>
              <a:t>artistiche</a:t>
            </a:r>
            <a:r>
              <a:rPr lang="en-US" sz="1730" i="1" dirty="0" smtClean="0">
                <a:latin typeface="Bembo Std"/>
                <a:ea typeface="ＭＳ 明朝"/>
                <a:cs typeface="Bembo Std"/>
              </a:rPr>
              <a:t> </a:t>
            </a:r>
            <a:r>
              <a:rPr lang="en-US" sz="1730" i="1" dirty="0" err="1" smtClean="0">
                <a:latin typeface="Bembo Std"/>
                <a:ea typeface="ＭＳ 明朝"/>
                <a:cs typeface="Bembo Std"/>
              </a:rPr>
              <a:t>oppure</a:t>
            </a:r>
            <a:r>
              <a:rPr lang="en-US" sz="1730" i="1" dirty="0" smtClean="0">
                <a:latin typeface="Bembo Std"/>
                <a:ea typeface="ＭＳ 明朝"/>
                <a:cs typeface="Bembo Std"/>
              </a:rPr>
              <a:t> </a:t>
            </a:r>
            <a:r>
              <a:rPr lang="en-US" sz="1730" i="1" dirty="0" err="1" smtClean="0">
                <a:latin typeface="Bembo Std"/>
                <a:ea typeface="ＭＳ 明朝"/>
                <a:cs typeface="Bembo Std"/>
              </a:rPr>
              <a:t>che</a:t>
            </a:r>
            <a:r>
              <a:rPr lang="en-US" sz="1730" i="1" dirty="0" smtClean="0">
                <a:latin typeface="Bembo Std"/>
                <a:ea typeface="ＭＳ 明朝"/>
                <a:cs typeface="Bembo Std"/>
              </a:rPr>
              <a:t> </a:t>
            </a:r>
            <a:r>
              <a:rPr lang="en-US" sz="1730" i="1" dirty="0" err="1" smtClean="0">
                <a:latin typeface="Bembo Std"/>
                <a:ea typeface="ＭＳ 明朝"/>
                <a:cs typeface="Bembo Std"/>
              </a:rPr>
              <a:t>una</a:t>
            </a:r>
            <a:r>
              <a:rPr lang="en-US" sz="1730" i="1" dirty="0" smtClean="0">
                <a:latin typeface="Bembo Std"/>
                <a:ea typeface="ＭＳ 明朝"/>
                <a:cs typeface="Bembo Std"/>
              </a:rPr>
              <a:t> </a:t>
            </a:r>
            <a:r>
              <a:rPr lang="en-US" sz="1730" i="1" dirty="0" err="1" smtClean="0">
                <a:latin typeface="Bembo Std"/>
                <a:ea typeface="ＭＳ 明朝"/>
                <a:cs typeface="Bembo Std"/>
              </a:rPr>
              <a:t>o</a:t>
            </a:r>
            <a:r>
              <a:rPr lang="en-US" sz="1730" i="1" dirty="0" smtClean="0">
                <a:latin typeface="Bembo Std"/>
                <a:ea typeface="ＭＳ 明朝"/>
                <a:cs typeface="Bembo Std"/>
              </a:rPr>
              <a:t> </a:t>
            </a:r>
            <a:r>
              <a:rPr lang="en-US" sz="1730" i="1" dirty="0" err="1" smtClean="0">
                <a:latin typeface="Bembo Std"/>
                <a:ea typeface="ＭＳ 明朝"/>
                <a:cs typeface="Bembo Std"/>
              </a:rPr>
              <a:t>più</a:t>
            </a:r>
            <a:r>
              <a:rPr lang="en-US" sz="1730" i="1" dirty="0" smtClean="0">
                <a:latin typeface="Bembo Std"/>
                <a:ea typeface="ＭＳ 明朝"/>
                <a:cs typeface="Bembo Std"/>
              </a:rPr>
              <a:t> </a:t>
            </a:r>
            <a:r>
              <a:rPr lang="en-US" sz="1730" i="1" dirty="0" err="1" smtClean="0">
                <a:latin typeface="Bembo Std"/>
                <a:ea typeface="ＭＳ 明朝"/>
                <a:cs typeface="Bembo Std"/>
              </a:rPr>
              <a:t>categorie</a:t>
            </a:r>
            <a:r>
              <a:rPr lang="en-US" sz="1730" i="1" dirty="0" smtClean="0">
                <a:latin typeface="Bembo Std"/>
                <a:ea typeface="ＭＳ 明朝"/>
                <a:cs typeface="Bembo Std"/>
              </a:rPr>
              <a:t> </a:t>
            </a:r>
            <a:r>
              <a:rPr lang="en-US" sz="1730" i="1" dirty="0" err="1" smtClean="0">
                <a:latin typeface="Bembo Std"/>
                <a:ea typeface="ＭＳ 明朝"/>
                <a:cs typeface="Bembo Std"/>
              </a:rPr>
              <a:t>di</a:t>
            </a:r>
            <a:r>
              <a:rPr lang="en-US" sz="1730" i="1" dirty="0" smtClean="0">
                <a:latin typeface="Bembo Std"/>
                <a:ea typeface="ＭＳ 明朝"/>
                <a:cs typeface="Bembo Std"/>
              </a:rPr>
              <a:t> </a:t>
            </a:r>
            <a:r>
              <a:rPr lang="en-US" sz="1730" i="1" dirty="0" err="1" smtClean="0">
                <a:latin typeface="Bembo Std"/>
                <a:ea typeface="ＭＳ 明朝"/>
                <a:cs typeface="Bembo Std"/>
              </a:rPr>
              <a:t>tali</a:t>
            </a:r>
            <a:r>
              <a:rPr lang="en-US" sz="1730" i="1" dirty="0" smtClean="0">
                <a:latin typeface="Bembo Std"/>
                <a:ea typeface="ＭＳ 明朝"/>
                <a:cs typeface="Bembo Std"/>
              </a:rPr>
              <a:t> opera non </a:t>
            </a:r>
            <a:r>
              <a:rPr lang="en-US" sz="1730" i="1" dirty="0" err="1" smtClean="0">
                <a:latin typeface="Bembo Std"/>
                <a:ea typeface="ＭＳ 明朝"/>
                <a:cs typeface="Bembo Std"/>
              </a:rPr>
              <a:t>sono</a:t>
            </a:r>
            <a:r>
              <a:rPr lang="en-US" sz="1730" i="1" dirty="0" smtClean="0">
                <a:latin typeface="Bembo Std"/>
                <a:ea typeface="ＭＳ 明朝"/>
                <a:cs typeface="Bembo Std"/>
              </a:rPr>
              <a:t> </a:t>
            </a:r>
            <a:r>
              <a:rPr lang="en-US" sz="1730" i="1" dirty="0" err="1" smtClean="0">
                <a:latin typeface="Bembo Std"/>
                <a:ea typeface="ＭＳ 明朝"/>
                <a:cs typeface="Bembo Std"/>
              </a:rPr>
              <a:t>protette</a:t>
            </a:r>
            <a:r>
              <a:rPr lang="en-US" sz="1730" i="1" dirty="0" smtClean="0">
                <a:latin typeface="Bembo Std"/>
                <a:ea typeface="ＭＳ 明朝"/>
                <a:cs typeface="Bembo Std"/>
              </a:rPr>
              <a:t> </a:t>
            </a:r>
            <a:r>
              <a:rPr lang="en-US" sz="1730" i="1" dirty="0" err="1" smtClean="0">
                <a:latin typeface="Bembo Std"/>
                <a:ea typeface="ＭＳ 明朝"/>
                <a:cs typeface="Bembo Std"/>
              </a:rPr>
              <a:t>fintanto</a:t>
            </a:r>
            <a:r>
              <a:rPr lang="en-US" sz="1730" i="1" dirty="0" smtClean="0">
                <a:latin typeface="Bembo Std"/>
                <a:ea typeface="ＭＳ 明朝"/>
                <a:cs typeface="Bembo Std"/>
              </a:rPr>
              <a:t> </a:t>
            </a:r>
            <a:r>
              <a:rPr lang="en-US" sz="1730" i="1" dirty="0" err="1" smtClean="0">
                <a:latin typeface="Bembo Std"/>
                <a:ea typeface="ＭＳ 明朝"/>
                <a:cs typeface="Bembo Std"/>
              </a:rPr>
              <a:t>che</a:t>
            </a:r>
            <a:r>
              <a:rPr lang="en-US" sz="1730" i="1" dirty="0" smtClean="0">
                <a:latin typeface="Bembo Std"/>
                <a:ea typeface="ＭＳ 明朝"/>
                <a:cs typeface="Bembo Std"/>
              </a:rPr>
              <a:t> non </a:t>
            </a:r>
            <a:r>
              <a:rPr lang="en-US" sz="1730" i="1" dirty="0" err="1" smtClean="0">
                <a:latin typeface="Bembo Std"/>
                <a:ea typeface="ＭＳ 明朝"/>
                <a:cs typeface="Bembo Std"/>
              </a:rPr>
              <a:t>siano</a:t>
            </a:r>
            <a:r>
              <a:rPr lang="en-US" sz="1730" i="1" dirty="0" smtClean="0">
                <a:latin typeface="Bembo Std"/>
                <a:ea typeface="ＭＳ 明朝"/>
                <a:cs typeface="Bembo Std"/>
              </a:rPr>
              <a:t> state </a:t>
            </a:r>
            <a:r>
              <a:rPr lang="en-US" sz="1730" i="1" dirty="0" err="1" smtClean="0">
                <a:latin typeface="Bembo Std"/>
                <a:ea typeface="ＭＳ 明朝"/>
                <a:cs typeface="Bembo Std"/>
              </a:rPr>
              <a:t>fissate</a:t>
            </a:r>
            <a:r>
              <a:rPr lang="en-US" sz="1730" i="1" dirty="0" smtClean="0">
                <a:latin typeface="Bembo Std"/>
                <a:ea typeface="ＭＳ 明朝"/>
                <a:cs typeface="Bembo Std"/>
              </a:rPr>
              <a:t> </a:t>
            </a:r>
            <a:r>
              <a:rPr lang="en-US" sz="1730" i="1" dirty="0" err="1" smtClean="0">
                <a:latin typeface="Bembo Std"/>
                <a:ea typeface="ＭＳ 明朝"/>
                <a:cs typeface="Bembo Std"/>
              </a:rPr>
              <a:t>su</a:t>
            </a:r>
            <a:r>
              <a:rPr lang="en-US" sz="1730" i="1" dirty="0" smtClean="0">
                <a:latin typeface="Bembo Std"/>
                <a:ea typeface="ＭＳ 明朝"/>
                <a:cs typeface="Bembo Std"/>
              </a:rPr>
              <a:t> un </a:t>
            </a:r>
            <a:r>
              <a:rPr lang="en-US" sz="1730" i="1" dirty="0" err="1" smtClean="0">
                <a:latin typeface="Bembo Std"/>
                <a:ea typeface="ＭＳ 明朝"/>
                <a:cs typeface="Bembo Std"/>
              </a:rPr>
              <a:t>supporto</a:t>
            </a:r>
            <a:r>
              <a:rPr lang="en-US" sz="1730" i="1" dirty="0" smtClean="0">
                <a:latin typeface="Bembo Std"/>
                <a:ea typeface="ＭＳ 明朝"/>
                <a:cs typeface="Bembo Std"/>
              </a:rPr>
              <a:t> </a:t>
            </a:r>
            <a:r>
              <a:rPr lang="en-US" sz="1730" i="1" dirty="0" err="1" smtClean="0">
                <a:latin typeface="Bembo Std"/>
                <a:ea typeface="ＭＳ 明朝"/>
                <a:cs typeface="Bembo Std"/>
              </a:rPr>
              <a:t>materiale</a:t>
            </a:r>
            <a:r>
              <a:rPr lang="en-US" sz="1730" dirty="0" smtClean="0">
                <a:latin typeface="Bembo Std"/>
                <a:ea typeface="ＭＳ 明朝"/>
                <a:cs typeface="Bembo Std"/>
              </a:rPr>
              <a:t>”. Il </a:t>
            </a:r>
            <a:r>
              <a:rPr lang="en-US" sz="1730" dirty="0" err="1" smtClean="0">
                <a:latin typeface="Bembo Std"/>
                <a:ea typeface="ＭＳ 明朝"/>
                <a:cs typeface="Bembo Std"/>
              </a:rPr>
              <a:t>nostro</a:t>
            </a:r>
            <a:r>
              <a:rPr lang="en-US" sz="1730" dirty="0" smtClean="0">
                <a:latin typeface="Bembo Std"/>
                <a:ea typeface="ＭＳ 明朝"/>
                <a:cs typeface="Bembo Std"/>
              </a:rPr>
              <a:t> </a:t>
            </a:r>
            <a:r>
              <a:rPr lang="en-US" sz="1730" dirty="0" err="1" smtClean="0">
                <a:latin typeface="Bembo Std"/>
                <a:ea typeface="ＭＳ 明朝"/>
                <a:cs typeface="Bembo Std"/>
              </a:rPr>
              <a:t>legislatore</a:t>
            </a:r>
            <a:r>
              <a:rPr lang="en-US" sz="1730" dirty="0" smtClean="0">
                <a:latin typeface="Bembo Std"/>
                <a:ea typeface="ＭＳ 明朝"/>
                <a:cs typeface="Bembo Std"/>
              </a:rPr>
              <a:t> ha </a:t>
            </a:r>
            <a:r>
              <a:rPr lang="en-US" sz="1730" dirty="0" err="1" smtClean="0">
                <a:latin typeface="Bembo Std"/>
                <a:ea typeface="ＭＳ 明朝"/>
                <a:cs typeface="Bembo Std"/>
              </a:rPr>
              <a:t>fatto</a:t>
            </a:r>
            <a:r>
              <a:rPr lang="en-US" sz="1730" dirty="0" smtClean="0">
                <a:latin typeface="Bembo Std"/>
                <a:ea typeface="ＭＳ 明朝"/>
                <a:cs typeface="Bembo Std"/>
              </a:rPr>
              <a:t> </a:t>
            </a:r>
            <a:r>
              <a:rPr lang="en-US" sz="1730" dirty="0" err="1" smtClean="0">
                <a:latin typeface="Bembo Std"/>
                <a:ea typeface="ＭＳ 明朝"/>
                <a:cs typeface="Bembo Std"/>
              </a:rPr>
              <a:t>uso</a:t>
            </a:r>
            <a:r>
              <a:rPr lang="en-US" sz="1730" dirty="0" smtClean="0">
                <a:latin typeface="Bembo Std"/>
                <a:ea typeface="ＭＳ 明朝"/>
                <a:cs typeface="Bembo Std"/>
              </a:rPr>
              <a:t> </a:t>
            </a:r>
            <a:r>
              <a:rPr lang="en-US" sz="1730" dirty="0" err="1" smtClean="0">
                <a:latin typeface="Bembo Std"/>
                <a:ea typeface="ＭＳ 明朝"/>
                <a:cs typeface="Bembo Std"/>
              </a:rPr>
              <a:t>di</a:t>
            </a:r>
            <a:r>
              <a:rPr lang="en-US" sz="1730" dirty="0" smtClean="0">
                <a:latin typeface="Bembo Std"/>
                <a:ea typeface="ＭＳ 明朝"/>
                <a:cs typeface="Bembo Std"/>
              </a:rPr>
              <a:t> tale </a:t>
            </a:r>
            <a:r>
              <a:rPr lang="en-US" sz="1730" dirty="0" err="1" smtClean="0">
                <a:latin typeface="Bembo Std"/>
                <a:ea typeface="ＭＳ 明朝"/>
                <a:cs typeface="Bembo Std"/>
              </a:rPr>
              <a:t>facoltà</a:t>
            </a:r>
            <a:r>
              <a:rPr lang="en-US" sz="1730" dirty="0" smtClean="0">
                <a:latin typeface="Bembo Std"/>
                <a:ea typeface="ＭＳ 明朝"/>
                <a:cs typeface="Bembo Std"/>
              </a:rPr>
              <a:t> solo in </a:t>
            </a:r>
            <a:r>
              <a:rPr lang="en-US" sz="1730" dirty="0" err="1" smtClean="0">
                <a:latin typeface="Bembo Std"/>
                <a:ea typeface="ＭＳ 明朝"/>
                <a:cs typeface="Bembo Std"/>
              </a:rPr>
              <a:t>relazione</a:t>
            </a:r>
            <a:r>
              <a:rPr lang="en-US" sz="1730" dirty="0" smtClean="0">
                <a:latin typeface="Bembo Std"/>
                <a:ea typeface="ＭＳ 明朝"/>
                <a:cs typeface="Bembo Std"/>
              </a:rPr>
              <a:t> </a:t>
            </a:r>
            <a:r>
              <a:rPr lang="en-US" sz="1730" dirty="0" err="1" smtClean="0">
                <a:latin typeface="Bembo Std"/>
                <a:ea typeface="ＭＳ 明朝"/>
                <a:cs typeface="Bembo Std"/>
              </a:rPr>
              <a:t>alle</a:t>
            </a:r>
            <a:r>
              <a:rPr lang="en-US" sz="1730" dirty="0" smtClean="0">
                <a:latin typeface="Bembo Std"/>
                <a:ea typeface="ＭＳ 明朝"/>
                <a:cs typeface="Bembo Std"/>
              </a:rPr>
              <a:t> opera </a:t>
            </a:r>
            <a:r>
              <a:rPr lang="en-US" sz="1730" dirty="0" err="1" smtClean="0">
                <a:latin typeface="Bembo Std"/>
                <a:ea typeface="ＭＳ 明朝"/>
                <a:cs typeface="Bembo Std"/>
              </a:rPr>
              <a:t>coreografiche</a:t>
            </a:r>
            <a:r>
              <a:rPr lang="en-US" sz="1730" dirty="0" smtClean="0">
                <a:latin typeface="Bembo Std"/>
                <a:ea typeface="ＭＳ 明朝"/>
                <a:cs typeface="Bembo Std"/>
              </a:rPr>
              <a:t> </a:t>
            </a:r>
            <a:r>
              <a:rPr lang="en-US" sz="1730" dirty="0" err="1" smtClean="0">
                <a:latin typeface="Bembo Std"/>
                <a:ea typeface="ＭＳ 明朝"/>
                <a:cs typeface="Bembo Std"/>
              </a:rPr>
              <a:t>e</a:t>
            </a:r>
            <a:r>
              <a:rPr lang="en-US" sz="1730" dirty="0" smtClean="0">
                <a:latin typeface="Bembo Std"/>
                <a:ea typeface="ＭＳ 明朝"/>
                <a:cs typeface="Bembo Std"/>
              </a:rPr>
              <a:t> </a:t>
            </a:r>
            <a:r>
              <a:rPr lang="en-US" sz="1730" dirty="0" err="1" smtClean="0">
                <a:latin typeface="Bembo Std"/>
                <a:ea typeface="ＭＳ 明朝"/>
                <a:cs typeface="Bembo Std"/>
              </a:rPr>
              <a:t>pantomimiche</a:t>
            </a:r>
            <a:r>
              <a:rPr lang="en-US" sz="1730" dirty="0" smtClean="0">
                <a:latin typeface="Bembo Std"/>
                <a:ea typeface="ＭＳ 明朝"/>
                <a:cs typeface="Bembo Std"/>
              </a:rPr>
              <a:t>, </a:t>
            </a:r>
            <a:r>
              <a:rPr lang="en-US" sz="1730" dirty="0" err="1" smtClean="0">
                <a:latin typeface="Bembo Std"/>
                <a:ea typeface="ＭＳ 明朝"/>
                <a:cs typeface="Bembo Std"/>
              </a:rPr>
              <a:t>subordinandone</a:t>
            </a:r>
            <a:r>
              <a:rPr lang="en-US" sz="1730" dirty="0" smtClean="0">
                <a:latin typeface="Bembo Std"/>
                <a:ea typeface="ＭＳ 明朝"/>
                <a:cs typeface="Bembo Std"/>
              </a:rPr>
              <a:t>, </a:t>
            </a:r>
            <a:r>
              <a:rPr lang="en-US" sz="1730" dirty="0" err="1" smtClean="0">
                <a:latin typeface="Bembo Std"/>
                <a:ea typeface="ＭＳ 明朝"/>
                <a:cs typeface="Bembo Std"/>
              </a:rPr>
              <a:t>nell’art</a:t>
            </a:r>
            <a:r>
              <a:rPr lang="en-US" sz="1730" dirty="0" smtClean="0">
                <a:latin typeface="Bembo Std"/>
                <a:ea typeface="ＭＳ 明朝"/>
                <a:cs typeface="Bembo Std"/>
              </a:rPr>
              <a:t>. 2, </a:t>
            </a:r>
            <a:r>
              <a:rPr lang="en-US" sz="1730" dirty="0" err="1" smtClean="0">
                <a:latin typeface="Bembo Std"/>
                <a:ea typeface="ＭＳ 明朝"/>
                <a:cs typeface="Bembo Std"/>
              </a:rPr>
              <a:t>n</a:t>
            </a:r>
            <a:r>
              <a:rPr lang="en-US" sz="1730" dirty="0" smtClean="0">
                <a:latin typeface="Bembo Std"/>
                <a:ea typeface="ＭＳ 明朝"/>
                <a:cs typeface="Bembo Std"/>
              </a:rPr>
              <a:t>. 3, </a:t>
            </a:r>
            <a:r>
              <a:rPr lang="en-US" sz="1730" dirty="0" err="1" smtClean="0">
                <a:latin typeface="Bembo Std"/>
                <a:ea typeface="ＭＳ 明朝"/>
                <a:cs typeface="Bembo Std"/>
              </a:rPr>
              <a:t>l</a:t>
            </a:r>
            <a:r>
              <a:rPr lang="en-US" sz="1730" dirty="0" smtClean="0">
                <a:latin typeface="Bembo Std"/>
                <a:ea typeface="ＭＳ 明朝"/>
                <a:cs typeface="Bembo Std"/>
              </a:rPr>
              <a:t>. </a:t>
            </a:r>
            <a:r>
              <a:rPr lang="en-US" sz="1730" dirty="0" err="1" smtClean="0">
                <a:latin typeface="Bembo Std"/>
                <a:ea typeface="ＭＳ 明朝"/>
                <a:cs typeface="Bembo Std"/>
              </a:rPr>
              <a:t>aut</a:t>
            </a:r>
            <a:r>
              <a:rPr lang="en-US" sz="1730" dirty="0" smtClean="0">
                <a:latin typeface="Bembo Std"/>
                <a:ea typeface="ＭＳ 明朝"/>
                <a:cs typeface="Bembo Std"/>
              </a:rPr>
              <a:t>., la </a:t>
            </a:r>
            <a:r>
              <a:rPr lang="en-US" sz="1730" dirty="0" err="1" smtClean="0">
                <a:latin typeface="Bembo Std"/>
                <a:ea typeface="ＭＳ 明朝"/>
                <a:cs typeface="Bembo Std"/>
              </a:rPr>
              <a:t>protezione</a:t>
            </a:r>
            <a:r>
              <a:rPr lang="en-US" sz="1730" dirty="0" smtClean="0">
                <a:latin typeface="Bembo Std"/>
                <a:ea typeface="ＭＳ 明朝"/>
                <a:cs typeface="Bembo Std"/>
              </a:rPr>
              <a:t> </a:t>
            </a:r>
            <a:r>
              <a:rPr lang="en-US" sz="1730" dirty="0" err="1" smtClean="0">
                <a:latin typeface="Bembo Std"/>
                <a:ea typeface="ＭＳ 明朝"/>
                <a:cs typeface="Bembo Std"/>
              </a:rPr>
              <a:t>alla</a:t>
            </a:r>
            <a:r>
              <a:rPr lang="en-US" sz="1730" dirty="0" smtClean="0">
                <a:latin typeface="Bembo Std"/>
                <a:ea typeface="ＭＳ 明朝"/>
                <a:cs typeface="Bembo Std"/>
              </a:rPr>
              <a:t> </a:t>
            </a:r>
            <a:r>
              <a:rPr lang="en-US" sz="1730" dirty="0" err="1" smtClean="0">
                <a:latin typeface="Bembo Std"/>
                <a:ea typeface="ＭＳ 明朝"/>
                <a:cs typeface="Bembo Std"/>
              </a:rPr>
              <a:t>condizione</a:t>
            </a:r>
            <a:r>
              <a:rPr lang="en-US" sz="1730" dirty="0" smtClean="0">
                <a:latin typeface="Bembo Std"/>
                <a:ea typeface="ＭＳ 明朝"/>
                <a:cs typeface="Bembo Std"/>
              </a:rPr>
              <a:t> </a:t>
            </a:r>
            <a:r>
              <a:rPr lang="en-US" sz="1730" dirty="0" err="1" smtClean="0">
                <a:latin typeface="Bembo Std"/>
                <a:ea typeface="ＭＳ 明朝"/>
                <a:cs typeface="Bembo Std"/>
              </a:rPr>
              <a:t>che</a:t>
            </a:r>
            <a:r>
              <a:rPr lang="en-US" sz="1730" dirty="0" smtClean="0">
                <a:latin typeface="Bembo Std"/>
                <a:ea typeface="ＭＳ 明朝"/>
                <a:cs typeface="Bembo Std"/>
              </a:rPr>
              <a:t> ne “</a:t>
            </a:r>
            <a:r>
              <a:rPr lang="en-US" sz="1730" i="1" dirty="0" err="1" smtClean="0">
                <a:latin typeface="Bembo Std"/>
                <a:ea typeface="ＭＳ 明朝"/>
                <a:cs typeface="Bembo Std"/>
              </a:rPr>
              <a:t>sia</a:t>
            </a:r>
            <a:r>
              <a:rPr lang="en-US" sz="1730" i="1" dirty="0" smtClean="0">
                <a:latin typeface="Bembo Std"/>
                <a:ea typeface="ＭＳ 明朝"/>
                <a:cs typeface="Bembo Std"/>
              </a:rPr>
              <a:t> </a:t>
            </a:r>
            <a:r>
              <a:rPr lang="en-US" sz="1730" i="1" dirty="0" err="1" smtClean="0">
                <a:latin typeface="Bembo Std"/>
                <a:ea typeface="ＭＳ 明朝"/>
                <a:cs typeface="Bembo Std"/>
              </a:rPr>
              <a:t>fissata</a:t>
            </a:r>
            <a:r>
              <a:rPr lang="en-US" sz="1730" i="1" dirty="0" smtClean="0">
                <a:latin typeface="Bembo Std"/>
                <a:ea typeface="ＭＳ 明朝"/>
                <a:cs typeface="Bembo Std"/>
              </a:rPr>
              <a:t> la </a:t>
            </a:r>
            <a:r>
              <a:rPr lang="en-US" sz="1730" i="1" dirty="0" err="1" smtClean="0">
                <a:latin typeface="Bembo Std"/>
                <a:ea typeface="ＭＳ 明朝"/>
                <a:cs typeface="Bembo Std"/>
              </a:rPr>
              <a:t>traccia</a:t>
            </a:r>
            <a:r>
              <a:rPr lang="en-US" sz="1730" i="1" dirty="0" smtClean="0">
                <a:latin typeface="Bembo Std"/>
                <a:ea typeface="ＭＳ 明朝"/>
                <a:cs typeface="Bembo Std"/>
              </a:rPr>
              <a:t> per </a:t>
            </a:r>
            <a:r>
              <a:rPr lang="en-US" sz="1730" i="1" dirty="0" err="1" smtClean="0">
                <a:latin typeface="Bembo Std"/>
                <a:ea typeface="ＭＳ 明朝"/>
                <a:cs typeface="Bembo Std"/>
              </a:rPr>
              <a:t>iscritto</a:t>
            </a:r>
            <a:r>
              <a:rPr lang="en-US" sz="1730" i="1" dirty="0" smtClean="0">
                <a:latin typeface="Bembo Std"/>
                <a:ea typeface="ＭＳ 明朝"/>
                <a:cs typeface="Bembo Std"/>
              </a:rPr>
              <a:t> </a:t>
            </a:r>
            <a:r>
              <a:rPr lang="en-US" sz="1730" i="1" dirty="0" err="1" smtClean="0">
                <a:latin typeface="Bembo Std"/>
                <a:ea typeface="ＭＳ 明朝"/>
                <a:cs typeface="Bembo Std"/>
              </a:rPr>
              <a:t>o</a:t>
            </a:r>
            <a:r>
              <a:rPr lang="en-US" sz="1730" i="1" dirty="0" smtClean="0">
                <a:latin typeface="Bembo Std"/>
                <a:ea typeface="ＭＳ 明朝"/>
                <a:cs typeface="Bembo Std"/>
              </a:rPr>
              <a:t> </a:t>
            </a:r>
            <a:r>
              <a:rPr lang="en-US" sz="1730" i="1" dirty="0" err="1" smtClean="0">
                <a:latin typeface="Bembo Std"/>
                <a:ea typeface="ＭＳ 明朝"/>
                <a:cs typeface="Bembo Std"/>
              </a:rPr>
              <a:t>altrimenti</a:t>
            </a:r>
            <a:r>
              <a:rPr lang="en-US" sz="1730" dirty="0" smtClean="0">
                <a:latin typeface="Bembo Std"/>
                <a:ea typeface="ＭＳ 明朝"/>
                <a:cs typeface="Bembo Std"/>
              </a:rPr>
              <a:t>”.</a:t>
            </a:r>
          </a:p>
          <a:p>
            <a:pPr marL="0" marR="0" algn="just">
              <a:lnSpc>
                <a:spcPct val="115000"/>
              </a:lnSpc>
              <a:spcBef>
                <a:spcPts val="0"/>
              </a:spcBef>
              <a:spcAft>
                <a:spcPts val="0"/>
              </a:spcAft>
              <a:buNone/>
            </a:pPr>
            <a:r>
              <a:rPr lang="en-US" sz="1730" dirty="0" smtClean="0">
                <a:latin typeface="Bembo Std"/>
                <a:ea typeface="ＭＳ 明朝"/>
                <a:cs typeface="Bembo Std"/>
              </a:rPr>
              <a:t> </a:t>
            </a:r>
          </a:p>
          <a:p>
            <a:pPr marL="0" marR="0" algn="just">
              <a:lnSpc>
                <a:spcPct val="115000"/>
              </a:lnSpc>
              <a:spcBef>
                <a:spcPts val="0"/>
              </a:spcBef>
              <a:spcAft>
                <a:spcPts val="0"/>
              </a:spcAft>
              <a:buNone/>
            </a:pPr>
            <a:r>
              <a:rPr lang="en-US" sz="1730" dirty="0" smtClean="0">
                <a:latin typeface="Bembo Std"/>
                <a:ea typeface="ＭＳ 明朝"/>
                <a:cs typeface="Bembo Std"/>
              </a:rPr>
              <a:t>Art. 2 </a:t>
            </a:r>
            <a:r>
              <a:rPr lang="en-US" sz="1730" dirty="0" err="1" smtClean="0">
                <a:latin typeface="Bembo Std"/>
                <a:ea typeface="ＭＳ 明朝"/>
                <a:cs typeface="Bembo Std"/>
              </a:rPr>
              <a:t>para</a:t>
            </a:r>
            <a:r>
              <a:rPr lang="en-US" sz="1730" dirty="0" smtClean="0">
                <a:latin typeface="Bembo Std"/>
                <a:ea typeface="ＭＳ 明朝"/>
                <a:cs typeface="Bembo Std"/>
              </a:rPr>
              <a:t>. 2 of the Berne Convention reserves to Member States: “</a:t>
            </a:r>
            <a:r>
              <a:rPr lang="en-US" sz="1730" i="1" dirty="0" smtClean="0">
                <a:latin typeface="Bembo Std"/>
                <a:ea typeface="ＭＳ 明朝"/>
                <a:cs typeface="Bembo Std"/>
              </a:rPr>
              <a:t>the power to prescribe that works in general or any specified categories of works shall not be protected unless they have been set in some material medium</a:t>
            </a:r>
            <a:r>
              <a:rPr lang="en-US" sz="1730" dirty="0" smtClean="0">
                <a:latin typeface="Bembo Std"/>
                <a:ea typeface="ＭＳ 明朝"/>
                <a:cs typeface="Bembo Std"/>
              </a:rPr>
              <a:t>.” Our legislation has exercised this power only with regard to pantomimes and choreographic works, subordinating their protection in Art. 2, </a:t>
            </a:r>
            <a:r>
              <a:rPr lang="en-US" sz="1730" dirty="0" err="1" smtClean="0">
                <a:latin typeface="Bembo Std"/>
                <a:ea typeface="ＭＳ 明朝"/>
                <a:cs typeface="Bembo Std"/>
              </a:rPr>
              <a:t>n</a:t>
            </a:r>
            <a:r>
              <a:rPr lang="en-US" sz="1730" dirty="0" smtClean="0">
                <a:latin typeface="Bembo Std"/>
                <a:ea typeface="ＭＳ 明朝"/>
                <a:cs typeface="Bembo Std"/>
              </a:rPr>
              <a:t>. 3 of the Copyright Law to the condition that “</a:t>
            </a:r>
            <a:r>
              <a:rPr lang="en-US" sz="1730" i="1" dirty="0" smtClean="0">
                <a:latin typeface="Bembo Std"/>
                <a:ea typeface="ＭＳ 明朝"/>
                <a:cs typeface="Bembo Std"/>
              </a:rPr>
              <a:t>their trace be fixed in writing or otherwise</a:t>
            </a:r>
            <a:r>
              <a:rPr lang="en-US" sz="1730" dirty="0" smtClean="0">
                <a:latin typeface="Bembo Std"/>
                <a:ea typeface="ＭＳ 明朝"/>
                <a:cs typeface="Bembo Std"/>
              </a:rPr>
              <a:t>.”</a:t>
            </a:r>
          </a:p>
          <a:p>
            <a:pPr marL="0" marR="0" algn="just">
              <a:lnSpc>
                <a:spcPct val="115000"/>
              </a:lnSpc>
              <a:spcBef>
                <a:spcPts val="0"/>
              </a:spcBef>
              <a:spcAft>
                <a:spcPts val="0"/>
              </a:spcAft>
              <a:buNone/>
            </a:pPr>
            <a:r>
              <a:rPr lang="en-US" sz="1730" dirty="0" smtClean="0">
                <a:latin typeface="Bembo Std"/>
                <a:ea typeface="ＭＳ 明朝"/>
                <a:cs typeface="Bembo Std"/>
              </a:rPr>
              <a:t> </a:t>
            </a:r>
          </a:p>
          <a:p>
            <a:pPr marL="0" marR="0" algn="just">
              <a:lnSpc>
                <a:spcPct val="115000"/>
              </a:lnSpc>
              <a:spcBef>
                <a:spcPts val="0"/>
              </a:spcBef>
              <a:spcAft>
                <a:spcPts val="0"/>
              </a:spcAft>
              <a:buNone/>
            </a:pPr>
            <a:r>
              <a:rPr lang="en-US" sz="1730" dirty="0" smtClean="0">
                <a:latin typeface="Bembo Std"/>
                <a:ea typeface="ＭＳ 明朝"/>
                <a:cs typeface="Bembo Std"/>
              </a:rPr>
              <a:t>Article 2, paragraph 2 of the Berne Convention reserves to Member States that: “It shall, however, be a matter for legislation in the countries of the Union to prescribe that works in general or any specified categories of works shall not be protected unless they have been fixed in some material form.” Our legislation has exercised this prerogative only for pantomimes and choreographic works, affording them protection in Article 2, subparagraph 3 of the Copyright Law on the condition that “their trace be fixed in writing or otherwise.”</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Il principio </a:t>
            </a:r>
            <a:r>
              <a:rPr lang="en-US" sz="1800" dirty="0" err="1" smtClean="0">
                <a:latin typeface="Bembo Std"/>
                <a:ea typeface="ＭＳ 明朝"/>
                <a:cs typeface="Bembo Std"/>
              </a:rPr>
              <a:t>secondo</a:t>
            </a:r>
            <a:r>
              <a:rPr lang="en-US" sz="1800" dirty="0" smtClean="0">
                <a:latin typeface="Bembo Std"/>
                <a:ea typeface="ＭＳ 明朝"/>
                <a:cs typeface="Bembo Std"/>
              </a:rPr>
              <a:t> cui a </a:t>
            </a:r>
            <a:r>
              <a:rPr lang="en-US" sz="1800" dirty="0" err="1" smtClean="0">
                <a:latin typeface="Bembo Std"/>
                <a:ea typeface="ＭＳ 明朝"/>
                <a:cs typeface="Bembo Std"/>
              </a:rPr>
              <a:t>titolo</a:t>
            </a:r>
            <a:r>
              <a:rPr lang="en-US" sz="1800" dirty="0" smtClean="0">
                <a:latin typeface="Bembo Std"/>
                <a:ea typeface="ＭＳ 明朝"/>
                <a:cs typeface="Bembo Std"/>
              </a:rPr>
              <a:t> </a:t>
            </a:r>
            <a:r>
              <a:rPr lang="en-US" sz="1800" dirty="0" err="1" smtClean="0">
                <a:latin typeface="Bembo Std"/>
                <a:ea typeface="ＭＳ 明朝"/>
                <a:cs typeface="Bembo Std"/>
              </a:rPr>
              <a:t>originario</a:t>
            </a:r>
            <a:r>
              <a:rPr lang="en-US" sz="1800" dirty="0" smtClean="0">
                <a:latin typeface="Bembo Std"/>
                <a:ea typeface="ＭＳ 明朝"/>
                <a:cs typeface="Bembo Std"/>
              </a:rPr>
              <a:t> </a:t>
            </a:r>
            <a:r>
              <a:rPr lang="en-US" sz="1800" dirty="0" err="1" smtClean="0">
                <a:latin typeface="Bembo Std"/>
                <a:ea typeface="ＭＳ 明朝"/>
                <a:cs typeface="Bembo Std"/>
              </a:rPr>
              <a:t>il</a:t>
            </a:r>
            <a:r>
              <a:rPr lang="en-US" sz="1800" dirty="0" smtClean="0">
                <a:latin typeface="Bembo Std"/>
                <a:ea typeface="ＭＳ 明朝"/>
                <a:cs typeface="Bembo Std"/>
              </a:rPr>
              <a:t> </a:t>
            </a:r>
            <a:r>
              <a:rPr lang="en-US" sz="1800" dirty="0" err="1" smtClean="0">
                <a:latin typeface="Bembo Std"/>
                <a:ea typeface="ＭＳ 明朝"/>
                <a:cs typeface="Bembo Std"/>
              </a:rPr>
              <a:t>diritto</a:t>
            </a:r>
            <a:r>
              <a:rPr lang="en-US" sz="1800" dirty="0" smtClean="0">
                <a:latin typeface="Bembo Std"/>
                <a:ea typeface="ＭＳ 明朝"/>
                <a:cs typeface="Bembo Std"/>
              </a:rPr>
              <a:t> </a:t>
            </a:r>
            <a:r>
              <a:rPr lang="en-US" sz="1800" dirty="0" err="1" smtClean="0">
                <a:latin typeface="Bembo Std"/>
                <a:ea typeface="ＭＳ 明朝"/>
                <a:cs typeface="Bembo Std"/>
              </a:rPr>
              <a:t>d’autore</a:t>
            </a:r>
            <a:r>
              <a:rPr lang="en-US" sz="1800" dirty="0" smtClean="0">
                <a:latin typeface="Bembo Std"/>
                <a:ea typeface="ＭＳ 明朝"/>
                <a:cs typeface="Bembo Std"/>
              </a:rPr>
              <a:t> </a:t>
            </a:r>
            <a:r>
              <a:rPr lang="en-US" sz="1800" dirty="0" err="1" smtClean="0">
                <a:latin typeface="Bembo Std"/>
                <a:ea typeface="ＭＳ 明朝"/>
                <a:cs typeface="Bembo Std"/>
              </a:rPr>
              <a:t>viene</a:t>
            </a:r>
            <a:r>
              <a:rPr lang="en-US" sz="1800" dirty="0" smtClean="0">
                <a:latin typeface="Bembo Std"/>
                <a:ea typeface="ＭＳ 明朝"/>
                <a:cs typeface="Bembo Std"/>
              </a:rPr>
              <a:t> </a:t>
            </a:r>
            <a:r>
              <a:rPr lang="en-US" sz="1800" dirty="0" err="1" smtClean="0">
                <a:latin typeface="Bembo Std"/>
                <a:ea typeface="ＭＳ 明朝"/>
                <a:cs typeface="Bembo Std"/>
              </a:rPr>
              <a:t>acquistato</a:t>
            </a:r>
            <a:r>
              <a:rPr lang="en-US" sz="1800" dirty="0" smtClean="0">
                <a:latin typeface="Bembo Std"/>
                <a:ea typeface="ＭＳ 明朝"/>
                <a:cs typeface="Bembo Std"/>
              </a:rPr>
              <a:t> </a:t>
            </a:r>
            <a:r>
              <a:rPr lang="en-US" sz="1800" dirty="0" err="1" smtClean="0">
                <a:latin typeface="Bembo Std"/>
                <a:ea typeface="ＭＳ 明朝"/>
                <a:cs typeface="Bembo Std"/>
              </a:rPr>
              <a:t>dall’autore</a:t>
            </a:r>
            <a:r>
              <a:rPr lang="en-US" sz="1800" dirty="0" smtClean="0">
                <a:latin typeface="Bembo Std"/>
                <a:ea typeface="ＭＳ 明朝"/>
                <a:cs typeface="Bembo Std"/>
              </a:rPr>
              <a:t> non </a:t>
            </a:r>
            <a:r>
              <a:rPr lang="en-US" sz="1800" dirty="0" err="1" smtClean="0">
                <a:latin typeface="Bembo Std"/>
                <a:ea typeface="ＭＳ 明朝"/>
                <a:cs typeface="Bembo Std"/>
              </a:rPr>
              <a:t>esclude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questi</a:t>
            </a:r>
            <a:r>
              <a:rPr lang="en-US" sz="1800" dirty="0" smtClean="0">
                <a:latin typeface="Bembo Std"/>
                <a:ea typeface="ＭＳ 明朝"/>
                <a:cs typeface="Bembo Std"/>
              </a:rPr>
              <a:t> </a:t>
            </a:r>
            <a:r>
              <a:rPr lang="en-US" sz="1800" dirty="0" err="1" smtClean="0">
                <a:latin typeface="Bembo Std"/>
                <a:ea typeface="ＭＳ 明朝"/>
                <a:cs typeface="Bembo Std"/>
              </a:rPr>
              <a:t>possa</a:t>
            </a:r>
            <a:r>
              <a:rPr lang="en-US" sz="1800" dirty="0" smtClean="0">
                <a:latin typeface="Bembo Std"/>
                <a:ea typeface="ＭＳ 明朝"/>
                <a:cs typeface="Bembo Std"/>
              </a:rPr>
              <a:t> </a:t>
            </a:r>
            <a:r>
              <a:rPr lang="en-US" sz="1800" dirty="0" err="1" smtClean="0">
                <a:latin typeface="Bembo Std"/>
                <a:ea typeface="ＭＳ 明朝"/>
                <a:cs typeface="Bembo Std"/>
              </a:rPr>
              <a:t>disporre</a:t>
            </a:r>
            <a:r>
              <a:rPr lang="en-US" sz="1800" dirty="0" smtClean="0">
                <a:latin typeface="Bembo Std"/>
                <a:ea typeface="ＭＳ 明朝"/>
                <a:cs typeface="Bembo Std"/>
              </a:rPr>
              <a:t> del </a:t>
            </a:r>
            <a:r>
              <a:rPr lang="en-US" sz="1800" dirty="0" err="1" smtClean="0">
                <a:latin typeface="Bembo Std"/>
                <a:ea typeface="ＭＳ 明朝"/>
                <a:cs typeface="Bembo Std"/>
              </a:rPr>
              <a:t>diritto</a:t>
            </a:r>
            <a:r>
              <a:rPr lang="en-US" sz="1800" dirty="0" smtClean="0">
                <a:latin typeface="Bembo Std"/>
                <a:ea typeface="ＭＳ 明朝"/>
                <a:cs typeface="Bembo Std"/>
              </a:rPr>
              <a:t> </a:t>
            </a:r>
            <a:r>
              <a:rPr lang="en-US" sz="1800" dirty="0" err="1" smtClean="0">
                <a:latin typeface="Bembo Std"/>
                <a:ea typeface="ＭＳ 明朝"/>
                <a:cs typeface="Bembo Std"/>
              </a:rPr>
              <a:t>anche</a:t>
            </a:r>
            <a:r>
              <a:rPr lang="en-US" sz="1800" dirty="0" smtClean="0">
                <a:latin typeface="Bembo Std"/>
                <a:ea typeface="ＭＳ 明朝"/>
                <a:cs typeface="Bembo Std"/>
              </a:rPr>
              <a:t> prima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l’opera</a:t>
            </a:r>
            <a:r>
              <a:rPr lang="en-US" sz="1800" dirty="0" smtClean="0">
                <a:latin typeface="Bembo Std"/>
                <a:ea typeface="ＭＳ 明朝"/>
                <a:cs typeface="Bembo Std"/>
              </a:rPr>
              <a:t> </a:t>
            </a:r>
            <a:r>
              <a:rPr lang="en-US" sz="1800" dirty="0" err="1" smtClean="0">
                <a:latin typeface="Bembo Std"/>
                <a:ea typeface="ＭＳ 明朝"/>
                <a:cs typeface="Bembo Std"/>
              </a:rPr>
              <a:t>venga</a:t>
            </a:r>
            <a:r>
              <a:rPr lang="en-US" sz="1800" dirty="0" smtClean="0">
                <a:latin typeface="Bembo Std"/>
                <a:ea typeface="ＭＳ 明朝"/>
                <a:cs typeface="Bembo Std"/>
              </a:rPr>
              <a:t> ad </a:t>
            </a:r>
            <a:r>
              <a:rPr lang="en-US" sz="1800" dirty="0" err="1" smtClean="0">
                <a:latin typeface="Bembo Std"/>
                <a:ea typeface="ＭＳ 明朝"/>
                <a:cs typeface="Bembo Std"/>
              </a:rPr>
              <a:t>esistenza</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in </a:t>
            </a:r>
            <a:r>
              <a:rPr lang="en-US" sz="1800" dirty="0" err="1" smtClean="0">
                <a:latin typeface="Bembo Std"/>
                <a:ea typeface="ＭＳ 明朝"/>
                <a:cs typeface="Bembo Std"/>
              </a:rPr>
              <a:t>conseguenza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tale </a:t>
            </a:r>
            <a:r>
              <a:rPr lang="en-US" sz="1800" dirty="0" err="1" smtClean="0">
                <a:latin typeface="Bembo Std"/>
                <a:ea typeface="ＭＳ 明朝"/>
                <a:cs typeface="Bembo Std"/>
              </a:rPr>
              <a:t>atto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disposizione</a:t>
            </a:r>
            <a:r>
              <a:rPr lang="en-US" sz="1800" dirty="0" smtClean="0">
                <a:latin typeface="Bembo Std"/>
                <a:ea typeface="ＭＳ 明朝"/>
                <a:cs typeface="Bembo Std"/>
              </a:rPr>
              <a:t> </a:t>
            </a:r>
            <a:r>
              <a:rPr lang="en-US" sz="1800" dirty="0" err="1" smtClean="0">
                <a:latin typeface="Bembo Std"/>
                <a:ea typeface="ＭＳ 明朝"/>
                <a:cs typeface="Bembo Std"/>
              </a:rPr>
              <a:t>il</a:t>
            </a:r>
            <a:r>
              <a:rPr lang="en-US" sz="1800" dirty="0" smtClean="0">
                <a:latin typeface="Bembo Std"/>
                <a:ea typeface="ＭＳ 明朝"/>
                <a:cs typeface="Bembo Std"/>
              </a:rPr>
              <a:t> </a:t>
            </a:r>
            <a:r>
              <a:rPr lang="en-US" sz="1800" dirty="0" err="1" smtClean="0">
                <a:latin typeface="Bembo Std"/>
                <a:ea typeface="ＭＳ 明朝"/>
                <a:cs typeface="Bembo Std"/>
              </a:rPr>
              <a:t>diritti</a:t>
            </a:r>
            <a:r>
              <a:rPr lang="en-US" sz="1800" dirty="0" smtClean="0">
                <a:latin typeface="Bembo Std"/>
                <a:ea typeface="ＭＳ 明朝"/>
                <a:cs typeface="Bembo Std"/>
              </a:rPr>
              <a:t> </a:t>
            </a:r>
            <a:r>
              <a:rPr lang="en-US" sz="1800" dirty="0" err="1" smtClean="0">
                <a:latin typeface="Bembo Std"/>
                <a:ea typeface="ＭＳ 明朝"/>
                <a:cs typeface="Bembo Std"/>
              </a:rPr>
              <a:t>patrimoniali</a:t>
            </a:r>
            <a:r>
              <a:rPr lang="en-US" sz="1800" dirty="0" smtClean="0">
                <a:latin typeface="Bembo Std"/>
                <a:ea typeface="ＭＳ 明朝"/>
                <a:cs typeface="Bembo Std"/>
              </a:rPr>
              <a:t> </a:t>
            </a:r>
            <a:r>
              <a:rPr lang="en-US" sz="1800" dirty="0" err="1" smtClean="0">
                <a:latin typeface="Bembo Std"/>
                <a:ea typeface="ＭＳ 明朝"/>
                <a:cs typeface="Bembo Std"/>
              </a:rPr>
              <a:t>possano</a:t>
            </a:r>
            <a:r>
              <a:rPr lang="en-US" sz="1800" dirty="0" smtClean="0">
                <a:latin typeface="Bembo Std"/>
                <a:ea typeface="ＭＳ 明朝"/>
                <a:cs typeface="Bembo Std"/>
              </a:rPr>
              <a:t> </a:t>
            </a:r>
            <a:r>
              <a:rPr lang="en-US" sz="1800" dirty="0" err="1" smtClean="0">
                <a:latin typeface="Bembo Std"/>
                <a:ea typeface="ＭＳ 明朝"/>
                <a:cs typeface="Bembo Std"/>
              </a:rPr>
              <a:t>essere</a:t>
            </a:r>
            <a:r>
              <a:rPr lang="en-US" sz="1800" dirty="0" smtClean="0">
                <a:latin typeface="Bembo Std"/>
                <a:ea typeface="ＭＳ 明朝"/>
                <a:cs typeface="Bembo Std"/>
              </a:rPr>
              <a:t> </a:t>
            </a:r>
            <a:r>
              <a:rPr lang="en-US" sz="1800" dirty="0" err="1" smtClean="0">
                <a:latin typeface="Bembo Std"/>
                <a:ea typeface="ＭＳ 明朝"/>
                <a:cs typeface="Bembo Std"/>
              </a:rPr>
              <a:t>acquistati</a:t>
            </a:r>
            <a:r>
              <a:rPr lang="en-US" sz="1800" dirty="0" smtClean="0">
                <a:latin typeface="Bembo Std"/>
                <a:ea typeface="ＭＳ 明朝"/>
                <a:cs typeface="Bembo Std"/>
              </a:rPr>
              <a:t> al </a:t>
            </a:r>
            <a:r>
              <a:rPr lang="en-US" sz="1800" dirty="0" err="1" smtClean="0">
                <a:latin typeface="Bembo Std"/>
                <a:ea typeface="ＭＳ 明朝"/>
                <a:cs typeface="Bembo Std"/>
              </a:rPr>
              <a:t>momento</a:t>
            </a:r>
            <a:r>
              <a:rPr lang="en-US" sz="1800" dirty="0" smtClean="0">
                <a:latin typeface="Bembo Std"/>
                <a:ea typeface="ＭＳ 明朝"/>
                <a:cs typeface="Bembo Std"/>
              </a:rPr>
              <a:t> in cui </a:t>
            </a:r>
            <a:r>
              <a:rPr lang="en-US" sz="1800" dirty="0" err="1" smtClean="0">
                <a:latin typeface="Bembo Std"/>
                <a:ea typeface="ＭＳ 明朝"/>
                <a:cs typeface="Bembo Std"/>
              </a:rPr>
              <a:t>l’opera</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compiuta</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un </a:t>
            </a:r>
            <a:r>
              <a:rPr lang="en-US" sz="1800" dirty="0" err="1" smtClean="0">
                <a:latin typeface="Bembo Std"/>
                <a:ea typeface="ＭＳ 明朝"/>
                <a:cs typeface="Bembo Std"/>
              </a:rPr>
              <a:t>soggetto</a:t>
            </a:r>
            <a:r>
              <a:rPr lang="en-US" sz="1800" dirty="0" smtClean="0">
                <a:latin typeface="Bembo Std"/>
                <a:ea typeface="ＭＳ 明朝"/>
                <a:cs typeface="Bembo Std"/>
              </a:rPr>
              <a:t> </a:t>
            </a:r>
            <a:r>
              <a:rPr lang="en-US" sz="1800" dirty="0" err="1" smtClean="0">
                <a:latin typeface="Bembo Std"/>
                <a:ea typeface="ＭＳ 明朝"/>
                <a:cs typeface="Bembo Std"/>
              </a:rPr>
              <a:t>diverso</a:t>
            </a:r>
            <a:r>
              <a:rPr lang="en-US" sz="1800" dirty="0" smtClean="0">
                <a:latin typeface="Bembo Std"/>
                <a:ea typeface="ＭＳ 明朝"/>
                <a:cs typeface="Bembo Std"/>
              </a:rPr>
              <a:t> </a:t>
            </a:r>
            <a:r>
              <a:rPr lang="en-US" sz="1800" dirty="0" err="1" smtClean="0">
                <a:latin typeface="Bembo Std"/>
                <a:ea typeface="ＭＳ 明朝"/>
                <a:cs typeface="Bembo Std"/>
              </a:rPr>
              <a:t>dall’autore</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principle by which the author acquires an original copyright does not exclude that the author can dispose of this right even before the work comes into existence and that, consequent to such an act of disposal, economic rights could be acquired the moment the work is completed by a subject other than the author.</a:t>
            </a: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rmAutofit/>
          </a:bodyPr>
          <a:lstStyle/>
          <a:p>
            <a:pPr marL="0" marR="0" algn="just">
              <a:lnSpc>
                <a:spcPct val="115000"/>
              </a:lnSpc>
              <a:spcBef>
                <a:spcPts val="0"/>
              </a:spcBef>
              <a:spcAft>
                <a:spcPts val="0"/>
              </a:spcAft>
              <a:buNone/>
            </a:pPr>
            <a:r>
              <a:rPr lang="en-US" sz="1800" dirty="0" smtClean="0">
                <a:latin typeface="Bembo Std"/>
                <a:ea typeface="ＭＳ 明朝"/>
                <a:cs typeface="Bembo Std"/>
              </a:rPr>
              <a:t>Il principio </a:t>
            </a:r>
            <a:r>
              <a:rPr lang="en-US" sz="1800" dirty="0" err="1" smtClean="0">
                <a:latin typeface="Bembo Std"/>
                <a:ea typeface="ＭＳ 明朝"/>
                <a:cs typeface="Bembo Std"/>
              </a:rPr>
              <a:t>secondo</a:t>
            </a:r>
            <a:r>
              <a:rPr lang="en-US" sz="1800" dirty="0" smtClean="0">
                <a:latin typeface="Bembo Std"/>
                <a:ea typeface="ＭＳ 明朝"/>
                <a:cs typeface="Bembo Std"/>
              </a:rPr>
              <a:t> cui a </a:t>
            </a:r>
            <a:r>
              <a:rPr lang="en-US" sz="1800" dirty="0" err="1" smtClean="0">
                <a:latin typeface="Bembo Std"/>
                <a:ea typeface="ＭＳ 明朝"/>
                <a:cs typeface="Bembo Std"/>
              </a:rPr>
              <a:t>titolo</a:t>
            </a:r>
            <a:r>
              <a:rPr lang="en-US" sz="1800" dirty="0" smtClean="0">
                <a:latin typeface="Bembo Std"/>
                <a:ea typeface="ＭＳ 明朝"/>
                <a:cs typeface="Bembo Std"/>
              </a:rPr>
              <a:t> </a:t>
            </a:r>
            <a:r>
              <a:rPr lang="en-US" sz="1800" dirty="0" err="1" smtClean="0">
                <a:latin typeface="Bembo Std"/>
                <a:ea typeface="ＭＳ 明朝"/>
                <a:cs typeface="Bembo Std"/>
              </a:rPr>
              <a:t>originario</a:t>
            </a:r>
            <a:r>
              <a:rPr lang="en-US" sz="1800" dirty="0" smtClean="0">
                <a:latin typeface="Bembo Std"/>
                <a:ea typeface="ＭＳ 明朝"/>
                <a:cs typeface="Bembo Std"/>
              </a:rPr>
              <a:t> </a:t>
            </a:r>
            <a:r>
              <a:rPr lang="en-US" sz="1800" dirty="0" err="1" smtClean="0">
                <a:latin typeface="Bembo Std"/>
                <a:ea typeface="ＭＳ 明朝"/>
                <a:cs typeface="Bembo Std"/>
              </a:rPr>
              <a:t>il</a:t>
            </a:r>
            <a:r>
              <a:rPr lang="en-US" sz="1800" dirty="0" smtClean="0">
                <a:latin typeface="Bembo Std"/>
                <a:ea typeface="ＭＳ 明朝"/>
                <a:cs typeface="Bembo Std"/>
              </a:rPr>
              <a:t> </a:t>
            </a:r>
            <a:r>
              <a:rPr lang="en-US" sz="1800" dirty="0" err="1" smtClean="0">
                <a:latin typeface="Bembo Std"/>
                <a:ea typeface="ＭＳ 明朝"/>
                <a:cs typeface="Bembo Std"/>
              </a:rPr>
              <a:t>diritto</a:t>
            </a:r>
            <a:r>
              <a:rPr lang="en-US" sz="1800" dirty="0" smtClean="0">
                <a:latin typeface="Bembo Std"/>
                <a:ea typeface="ＭＳ 明朝"/>
                <a:cs typeface="Bembo Std"/>
              </a:rPr>
              <a:t> </a:t>
            </a:r>
            <a:r>
              <a:rPr lang="en-US" sz="1800" dirty="0" err="1" smtClean="0">
                <a:latin typeface="Bembo Std"/>
                <a:ea typeface="ＭＳ 明朝"/>
                <a:cs typeface="Bembo Std"/>
              </a:rPr>
              <a:t>d’autore</a:t>
            </a:r>
            <a:r>
              <a:rPr lang="en-US" sz="1800" dirty="0" smtClean="0">
                <a:latin typeface="Bembo Std"/>
                <a:ea typeface="ＭＳ 明朝"/>
                <a:cs typeface="Bembo Std"/>
              </a:rPr>
              <a:t> </a:t>
            </a:r>
            <a:r>
              <a:rPr lang="en-US" sz="1800" dirty="0" err="1" smtClean="0">
                <a:latin typeface="Bembo Std"/>
                <a:ea typeface="ＭＳ 明朝"/>
                <a:cs typeface="Bembo Std"/>
              </a:rPr>
              <a:t>viene</a:t>
            </a:r>
            <a:r>
              <a:rPr lang="en-US" sz="1800" dirty="0" smtClean="0">
                <a:latin typeface="Bembo Std"/>
                <a:ea typeface="ＭＳ 明朝"/>
                <a:cs typeface="Bembo Std"/>
              </a:rPr>
              <a:t> </a:t>
            </a:r>
            <a:r>
              <a:rPr lang="en-US" sz="1800" dirty="0" err="1" smtClean="0">
                <a:latin typeface="Bembo Std"/>
                <a:ea typeface="ＭＳ 明朝"/>
                <a:cs typeface="Bembo Std"/>
              </a:rPr>
              <a:t>acquistato</a:t>
            </a:r>
            <a:r>
              <a:rPr lang="en-US" sz="1800" dirty="0" smtClean="0">
                <a:latin typeface="Bembo Std"/>
                <a:ea typeface="ＭＳ 明朝"/>
                <a:cs typeface="Bembo Std"/>
              </a:rPr>
              <a:t> </a:t>
            </a:r>
            <a:r>
              <a:rPr lang="en-US" sz="1800" dirty="0" err="1" smtClean="0">
                <a:latin typeface="Bembo Std"/>
                <a:ea typeface="ＭＳ 明朝"/>
                <a:cs typeface="Bembo Std"/>
              </a:rPr>
              <a:t>dall’autore</a:t>
            </a:r>
            <a:r>
              <a:rPr lang="en-US" sz="1800" dirty="0" smtClean="0">
                <a:latin typeface="Bembo Std"/>
                <a:ea typeface="ＭＳ 明朝"/>
                <a:cs typeface="Bembo Std"/>
              </a:rPr>
              <a:t> non </a:t>
            </a:r>
            <a:r>
              <a:rPr lang="en-US" sz="1800" dirty="0" err="1" smtClean="0">
                <a:latin typeface="Bembo Std"/>
                <a:ea typeface="ＭＳ 明朝"/>
                <a:cs typeface="Bembo Std"/>
              </a:rPr>
              <a:t>esclude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questi</a:t>
            </a:r>
            <a:r>
              <a:rPr lang="en-US" sz="1800" dirty="0" smtClean="0">
                <a:latin typeface="Bembo Std"/>
                <a:ea typeface="ＭＳ 明朝"/>
                <a:cs typeface="Bembo Std"/>
              </a:rPr>
              <a:t> </a:t>
            </a:r>
            <a:r>
              <a:rPr lang="en-US" sz="1800" dirty="0" err="1" smtClean="0">
                <a:latin typeface="Bembo Std"/>
                <a:ea typeface="ＭＳ 明朝"/>
                <a:cs typeface="Bembo Std"/>
              </a:rPr>
              <a:t>possa</a:t>
            </a:r>
            <a:r>
              <a:rPr lang="en-US" sz="1800" dirty="0" smtClean="0">
                <a:latin typeface="Bembo Std"/>
                <a:ea typeface="ＭＳ 明朝"/>
                <a:cs typeface="Bembo Std"/>
              </a:rPr>
              <a:t> </a:t>
            </a:r>
            <a:r>
              <a:rPr lang="en-US" sz="1800" dirty="0" err="1" smtClean="0">
                <a:latin typeface="Bembo Std"/>
                <a:ea typeface="ＭＳ 明朝"/>
                <a:cs typeface="Bembo Std"/>
              </a:rPr>
              <a:t>disporre</a:t>
            </a:r>
            <a:r>
              <a:rPr lang="en-US" sz="1800" dirty="0" smtClean="0">
                <a:latin typeface="Bembo Std"/>
                <a:ea typeface="ＭＳ 明朝"/>
                <a:cs typeface="Bembo Std"/>
              </a:rPr>
              <a:t> del </a:t>
            </a:r>
            <a:r>
              <a:rPr lang="en-US" sz="1800" dirty="0" err="1" smtClean="0">
                <a:latin typeface="Bembo Std"/>
                <a:ea typeface="ＭＳ 明朝"/>
                <a:cs typeface="Bembo Std"/>
              </a:rPr>
              <a:t>diritto</a:t>
            </a:r>
            <a:r>
              <a:rPr lang="en-US" sz="1800" dirty="0" smtClean="0">
                <a:latin typeface="Bembo Std"/>
                <a:ea typeface="ＭＳ 明朝"/>
                <a:cs typeface="Bembo Std"/>
              </a:rPr>
              <a:t> </a:t>
            </a:r>
            <a:r>
              <a:rPr lang="en-US" sz="1800" dirty="0" err="1" smtClean="0">
                <a:latin typeface="Bembo Std"/>
                <a:ea typeface="ＭＳ 明朝"/>
                <a:cs typeface="Bembo Std"/>
              </a:rPr>
              <a:t>anche</a:t>
            </a:r>
            <a:r>
              <a:rPr lang="en-US" sz="1800" dirty="0" smtClean="0">
                <a:latin typeface="Bembo Std"/>
                <a:ea typeface="ＭＳ 明朝"/>
                <a:cs typeface="Bembo Std"/>
              </a:rPr>
              <a:t> prima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l’opera</a:t>
            </a:r>
            <a:r>
              <a:rPr lang="en-US" sz="1800" dirty="0" smtClean="0">
                <a:latin typeface="Bembo Std"/>
                <a:ea typeface="ＭＳ 明朝"/>
                <a:cs typeface="Bembo Std"/>
              </a:rPr>
              <a:t> </a:t>
            </a:r>
            <a:r>
              <a:rPr lang="en-US" sz="1800" dirty="0" err="1" smtClean="0">
                <a:latin typeface="Bembo Std"/>
                <a:ea typeface="ＭＳ 明朝"/>
                <a:cs typeface="Bembo Std"/>
              </a:rPr>
              <a:t>venga</a:t>
            </a:r>
            <a:r>
              <a:rPr lang="en-US" sz="1800" dirty="0" smtClean="0">
                <a:latin typeface="Bembo Std"/>
                <a:ea typeface="ＭＳ 明朝"/>
                <a:cs typeface="Bembo Std"/>
              </a:rPr>
              <a:t> ad </a:t>
            </a:r>
            <a:r>
              <a:rPr lang="en-US" sz="1800" dirty="0" err="1" smtClean="0">
                <a:latin typeface="Bembo Std"/>
                <a:ea typeface="ＭＳ 明朝"/>
                <a:cs typeface="Bembo Std"/>
              </a:rPr>
              <a:t>esistenza</a:t>
            </a:r>
            <a:r>
              <a:rPr lang="en-US" sz="1800" dirty="0" smtClean="0">
                <a:latin typeface="Bembo Std"/>
                <a:ea typeface="ＭＳ 明朝"/>
                <a:cs typeface="Bembo Std"/>
              </a:rPr>
              <a:t> </a:t>
            </a:r>
            <a:r>
              <a:rPr lang="en-US" sz="1800" dirty="0" err="1" smtClean="0">
                <a:latin typeface="Bembo Std"/>
                <a:ea typeface="ＭＳ 明朝"/>
                <a:cs typeface="Bembo Std"/>
              </a:rPr>
              <a:t>e</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in </a:t>
            </a:r>
            <a:r>
              <a:rPr lang="en-US" sz="1800" dirty="0" err="1" smtClean="0">
                <a:latin typeface="Bembo Std"/>
                <a:ea typeface="ＭＳ 明朝"/>
                <a:cs typeface="Bembo Std"/>
              </a:rPr>
              <a:t>conseguenza</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tale </a:t>
            </a:r>
            <a:r>
              <a:rPr lang="en-US" sz="1800" dirty="0" err="1" smtClean="0">
                <a:latin typeface="Bembo Std"/>
                <a:ea typeface="ＭＳ 明朝"/>
                <a:cs typeface="Bembo Std"/>
              </a:rPr>
              <a:t>atto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disposizione</a:t>
            </a:r>
            <a:r>
              <a:rPr lang="en-US" sz="1800" dirty="0" smtClean="0">
                <a:latin typeface="Bembo Std"/>
                <a:ea typeface="ＭＳ 明朝"/>
                <a:cs typeface="Bembo Std"/>
              </a:rPr>
              <a:t> </a:t>
            </a:r>
            <a:r>
              <a:rPr lang="en-US" sz="1800" dirty="0" err="1" smtClean="0">
                <a:latin typeface="Bembo Std"/>
                <a:ea typeface="ＭＳ 明朝"/>
                <a:cs typeface="Bembo Std"/>
              </a:rPr>
              <a:t>il</a:t>
            </a:r>
            <a:r>
              <a:rPr lang="en-US" sz="1800" dirty="0" smtClean="0">
                <a:latin typeface="Bembo Std"/>
                <a:ea typeface="ＭＳ 明朝"/>
                <a:cs typeface="Bembo Std"/>
              </a:rPr>
              <a:t> </a:t>
            </a:r>
            <a:r>
              <a:rPr lang="en-US" sz="1800" dirty="0" err="1" smtClean="0">
                <a:latin typeface="Bembo Std"/>
                <a:ea typeface="ＭＳ 明朝"/>
                <a:cs typeface="Bembo Std"/>
              </a:rPr>
              <a:t>diritti</a:t>
            </a:r>
            <a:r>
              <a:rPr lang="en-US" sz="1800" dirty="0" smtClean="0">
                <a:latin typeface="Bembo Std"/>
                <a:ea typeface="ＭＳ 明朝"/>
                <a:cs typeface="Bembo Std"/>
              </a:rPr>
              <a:t> </a:t>
            </a:r>
            <a:r>
              <a:rPr lang="en-US" sz="1800" dirty="0" err="1" smtClean="0">
                <a:latin typeface="Bembo Std"/>
                <a:ea typeface="ＭＳ 明朝"/>
                <a:cs typeface="Bembo Std"/>
              </a:rPr>
              <a:t>patrimoniali</a:t>
            </a:r>
            <a:r>
              <a:rPr lang="en-US" sz="1800" dirty="0" smtClean="0">
                <a:latin typeface="Bembo Std"/>
                <a:ea typeface="ＭＳ 明朝"/>
                <a:cs typeface="Bembo Std"/>
              </a:rPr>
              <a:t> </a:t>
            </a:r>
            <a:r>
              <a:rPr lang="en-US" sz="1800" dirty="0" err="1" smtClean="0">
                <a:latin typeface="Bembo Std"/>
                <a:ea typeface="ＭＳ 明朝"/>
                <a:cs typeface="Bembo Std"/>
              </a:rPr>
              <a:t>possano</a:t>
            </a:r>
            <a:r>
              <a:rPr lang="en-US" sz="1800" dirty="0" smtClean="0">
                <a:latin typeface="Bembo Std"/>
                <a:ea typeface="ＭＳ 明朝"/>
                <a:cs typeface="Bembo Std"/>
              </a:rPr>
              <a:t> </a:t>
            </a:r>
            <a:r>
              <a:rPr lang="en-US" sz="1800" dirty="0" err="1" smtClean="0">
                <a:latin typeface="Bembo Std"/>
                <a:ea typeface="ＭＳ 明朝"/>
                <a:cs typeface="Bembo Std"/>
              </a:rPr>
              <a:t>essere</a:t>
            </a:r>
            <a:r>
              <a:rPr lang="en-US" sz="1800" dirty="0" smtClean="0">
                <a:latin typeface="Bembo Std"/>
                <a:ea typeface="ＭＳ 明朝"/>
                <a:cs typeface="Bembo Std"/>
              </a:rPr>
              <a:t> </a:t>
            </a:r>
            <a:r>
              <a:rPr lang="en-US" sz="1800" dirty="0" err="1" smtClean="0">
                <a:latin typeface="Bembo Std"/>
                <a:ea typeface="ＭＳ 明朝"/>
                <a:cs typeface="Bembo Std"/>
              </a:rPr>
              <a:t>acquistati</a:t>
            </a:r>
            <a:r>
              <a:rPr lang="en-US" sz="1800" dirty="0" smtClean="0">
                <a:latin typeface="Bembo Std"/>
                <a:ea typeface="ＭＳ 明朝"/>
                <a:cs typeface="Bembo Std"/>
              </a:rPr>
              <a:t> al </a:t>
            </a:r>
            <a:r>
              <a:rPr lang="en-US" sz="1800" dirty="0" err="1" smtClean="0">
                <a:latin typeface="Bembo Std"/>
                <a:ea typeface="ＭＳ 明朝"/>
                <a:cs typeface="Bembo Std"/>
              </a:rPr>
              <a:t>momento</a:t>
            </a:r>
            <a:r>
              <a:rPr lang="en-US" sz="1800" dirty="0" smtClean="0">
                <a:latin typeface="Bembo Std"/>
                <a:ea typeface="ＭＳ 明朝"/>
                <a:cs typeface="Bembo Std"/>
              </a:rPr>
              <a:t> in cui </a:t>
            </a:r>
            <a:r>
              <a:rPr lang="en-US" sz="1800" dirty="0" err="1" smtClean="0">
                <a:latin typeface="Bembo Std"/>
                <a:ea typeface="ＭＳ 明朝"/>
                <a:cs typeface="Bembo Std"/>
              </a:rPr>
              <a:t>l’opera</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compiuta</a:t>
            </a:r>
            <a:r>
              <a:rPr lang="en-US" sz="1800" dirty="0" smtClean="0">
                <a:latin typeface="Bembo Std"/>
                <a:ea typeface="ＭＳ 明朝"/>
                <a:cs typeface="Bembo Std"/>
              </a:rPr>
              <a:t> </a:t>
            </a:r>
            <a:r>
              <a:rPr lang="en-US" sz="1800" dirty="0" err="1" smtClean="0">
                <a:latin typeface="Bembo Std"/>
                <a:ea typeface="ＭＳ 明朝"/>
                <a:cs typeface="Bembo Std"/>
              </a:rPr>
              <a:t>da</a:t>
            </a:r>
            <a:r>
              <a:rPr lang="en-US" sz="1800" dirty="0" smtClean="0">
                <a:latin typeface="Bembo Std"/>
                <a:ea typeface="ＭＳ 明朝"/>
                <a:cs typeface="Bembo Std"/>
              </a:rPr>
              <a:t> un </a:t>
            </a:r>
            <a:r>
              <a:rPr lang="en-US" sz="1800" dirty="0" err="1" smtClean="0">
                <a:latin typeface="Bembo Std"/>
                <a:ea typeface="ＭＳ 明朝"/>
                <a:cs typeface="Bembo Std"/>
              </a:rPr>
              <a:t>soggetto</a:t>
            </a:r>
            <a:r>
              <a:rPr lang="en-US" sz="1800" dirty="0" smtClean="0">
                <a:latin typeface="Bembo Std"/>
                <a:ea typeface="ＭＳ 明朝"/>
                <a:cs typeface="Bembo Std"/>
              </a:rPr>
              <a:t> </a:t>
            </a:r>
            <a:r>
              <a:rPr lang="en-US" sz="1800" dirty="0" err="1" smtClean="0">
                <a:latin typeface="Bembo Std"/>
                <a:ea typeface="ＭＳ 明朝"/>
                <a:cs typeface="Bembo Std"/>
              </a:rPr>
              <a:t>diverso</a:t>
            </a:r>
            <a:r>
              <a:rPr lang="en-US" sz="1800" dirty="0" smtClean="0">
                <a:latin typeface="Bembo Std"/>
                <a:ea typeface="ＭＳ 明朝"/>
                <a:cs typeface="Bembo Std"/>
              </a:rPr>
              <a:t> </a:t>
            </a:r>
            <a:r>
              <a:rPr lang="en-US" sz="1800" dirty="0" err="1" smtClean="0">
                <a:latin typeface="Bembo Std"/>
                <a:ea typeface="ＭＳ 明朝"/>
                <a:cs typeface="Bembo Std"/>
              </a:rPr>
              <a:t>dall’autore</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principle by which the author acquires an original copyright does not exclude that the author can dispose of this right even before the work comes into existence and that, consequent to such an act of disposal, economic rights could be acquired the moment the work is completed by a subject other than the author.</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The principle of the author’s original holding of copyright does not exclude that the author can assign this right even before the work comes into being, and that such an assignment may result in someone other than the author acquiring the economic usage rights to the work upon its completion.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Dopo avere sintetizzato il provvedimento dell’AGCM in questa sede impugnato,</a:t>
            </a:r>
            <a:r>
              <a:rPr lang="it-IT" sz="1800" b="1" dirty="0" smtClean="0">
                <a:latin typeface="Bembo Std"/>
                <a:ea typeface="ＭＳ 明朝"/>
                <a:cs typeface="Bembo Std"/>
              </a:rPr>
              <a:t> </a:t>
            </a:r>
            <a:r>
              <a:rPr lang="it-IT" sz="1800" dirty="0" smtClean="0">
                <a:latin typeface="Bembo Std"/>
                <a:ea typeface="ＭＳ 明朝"/>
                <a:cs typeface="Bembo Std"/>
              </a:rPr>
              <a:t>stante la specificità del </a:t>
            </a:r>
            <a:r>
              <a:rPr lang="it-IT" sz="1800" b="1" dirty="0" smtClean="0">
                <a:latin typeface="Bembo Std"/>
                <a:ea typeface="ＭＳ 明朝"/>
                <a:cs typeface="Bembo Std"/>
              </a:rPr>
              <a:t>contesto normativo di riferimento</a:t>
            </a:r>
            <a:r>
              <a:rPr lang="it-IT" sz="1800" dirty="0" smtClean="0">
                <a:latin typeface="Bembo Std"/>
                <a:ea typeface="ＭＳ 明朝"/>
                <a:cs typeface="Bembo Std"/>
              </a:rPr>
              <a:t>, viene fornito preliminarmente un inquadramento dello stesso.</a:t>
            </a:r>
            <a:endParaRPr lang="en-US" sz="1800" dirty="0" smtClean="0">
              <a:latin typeface="Bembo Std"/>
              <a:ea typeface="ＭＳ 明朝"/>
              <a:cs typeface="Bembo Std"/>
            </a:endParaRP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After summarizing the </a:t>
            </a:r>
            <a:r>
              <a:rPr lang="en-US" sz="1800" dirty="0" err="1" smtClean="0">
                <a:latin typeface="Bembo Std"/>
                <a:ea typeface="ＭＳ 明朝"/>
                <a:cs typeface="Bembo Std"/>
              </a:rPr>
              <a:t>AGCM’s</a:t>
            </a:r>
            <a:r>
              <a:rPr lang="en-US" sz="1800" dirty="0" smtClean="0">
                <a:latin typeface="Bembo Std"/>
                <a:ea typeface="ＭＳ 明朝"/>
                <a:cs typeface="Bembo Std"/>
              </a:rPr>
              <a:t> order that is herewith being appealed,</a:t>
            </a:r>
            <a:r>
              <a:rPr lang="en-US" sz="1800" b="1" dirty="0" smtClean="0">
                <a:latin typeface="Bembo Std"/>
                <a:ea typeface="ＭＳ 明朝"/>
                <a:cs typeface="Bembo Std"/>
              </a:rPr>
              <a:t> </a:t>
            </a:r>
            <a:r>
              <a:rPr lang="en-US" sz="1800" dirty="0" smtClean="0">
                <a:latin typeface="Bembo Std"/>
                <a:ea typeface="ＭＳ 明朝"/>
                <a:cs typeface="Bembo Std"/>
              </a:rPr>
              <a:t>given the specificity of the </a:t>
            </a:r>
            <a:r>
              <a:rPr lang="en-US" sz="1800" b="1" dirty="0" smtClean="0">
                <a:latin typeface="Bembo Std"/>
                <a:ea typeface="ＭＳ 明朝"/>
                <a:cs typeface="Bembo Std"/>
              </a:rPr>
              <a:t>regulatory context of reference, </a:t>
            </a:r>
            <a:r>
              <a:rPr lang="en-US" sz="1800" dirty="0" smtClean="0">
                <a:latin typeface="Bembo Std"/>
                <a:ea typeface="ＭＳ 明朝"/>
                <a:cs typeface="Bembo Std"/>
              </a:rPr>
              <a:t>a preliminary context for this order is provided. </a:t>
            </a: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it-IT" sz="1800" dirty="0" smtClean="0">
                <a:latin typeface="Bembo Std"/>
                <a:ea typeface="ＭＳ 明朝"/>
                <a:cs typeface="Bembo Std"/>
              </a:rPr>
              <a:t>Dopo avere sintetizzato il provvedimento dell’AGCM in questa sede impugnato,</a:t>
            </a:r>
            <a:r>
              <a:rPr lang="it-IT" sz="1800" b="1" dirty="0" smtClean="0">
                <a:latin typeface="Bembo Std"/>
                <a:ea typeface="ＭＳ 明朝"/>
                <a:cs typeface="Bembo Std"/>
              </a:rPr>
              <a:t> </a:t>
            </a:r>
            <a:r>
              <a:rPr lang="it-IT" sz="1800" dirty="0" smtClean="0">
                <a:latin typeface="Bembo Std"/>
                <a:ea typeface="ＭＳ 明朝"/>
                <a:cs typeface="Bembo Std"/>
              </a:rPr>
              <a:t>stante la specificità del </a:t>
            </a:r>
            <a:r>
              <a:rPr lang="it-IT" sz="1800" b="1" dirty="0" smtClean="0">
                <a:latin typeface="Bembo Std"/>
                <a:ea typeface="ＭＳ 明朝"/>
                <a:cs typeface="Bembo Std"/>
              </a:rPr>
              <a:t>contesto normativo di riferimento</a:t>
            </a:r>
            <a:r>
              <a:rPr lang="it-IT" sz="1800" dirty="0" smtClean="0">
                <a:latin typeface="Bembo Std"/>
                <a:ea typeface="ＭＳ 明朝"/>
                <a:cs typeface="Bembo Std"/>
              </a:rPr>
              <a:t>, viene fornito preliminarmente un inquadramento dello stesso.</a:t>
            </a:r>
            <a:endParaRPr lang="en-US" sz="1800" dirty="0" smtClean="0">
              <a:latin typeface="Bembo Std"/>
              <a:ea typeface="ＭＳ 明朝"/>
              <a:cs typeface="Bembo Std"/>
            </a:endParaRP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After summarizing the </a:t>
            </a:r>
            <a:r>
              <a:rPr lang="en-US" sz="1800" dirty="0" err="1" smtClean="0">
                <a:latin typeface="Bembo Std"/>
                <a:ea typeface="ＭＳ 明朝"/>
                <a:cs typeface="Bembo Std"/>
              </a:rPr>
              <a:t>AGCM’s</a:t>
            </a:r>
            <a:r>
              <a:rPr lang="en-US" sz="1800" dirty="0" smtClean="0">
                <a:latin typeface="Bembo Std"/>
                <a:ea typeface="ＭＳ 明朝"/>
                <a:cs typeface="Bembo Std"/>
              </a:rPr>
              <a:t> order that is herewith being appealed,</a:t>
            </a:r>
            <a:r>
              <a:rPr lang="en-US" sz="1800" b="1" dirty="0" smtClean="0">
                <a:latin typeface="Bembo Std"/>
                <a:ea typeface="ＭＳ 明朝"/>
                <a:cs typeface="Bembo Std"/>
              </a:rPr>
              <a:t> </a:t>
            </a:r>
            <a:r>
              <a:rPr lang="en-US" sz="1800" dirty="0" smtClean="0">
                <a:latin typeface="Bembo Std"/>
                <a:ea typeface="ＭＳ 明朝"/>
                <a:cs typeface="Bembo Std"/>
              </a:rPr>
              <a:t>given the specificity of the </a:t>
            </a:r>
            <a:r>
              <a:rPr lang="en-US" sz="1800" b="1" dirty="0" smtClean="0">
                <a:latin typeface="Bembo Std"/>
                <a:ea typeface="ＭＳ 明朝"/>
                <a:cs typeface="Bembo Std"/>
              </a:rPr>
              <a:t>regulatory context of reference, </a:t>
            </a:r>
            <a:r>
              <a:rPr lang="en-US" sz="1800" dirty="0" smtClean="0">
                <a:latin typeface="Bembo Std"/>
                <a:ea typeface="ＭＳ 明朝"/>
                <a:cs typeface="Bembo Std"/>
              </a:rPr>
              <a:t>a preliminary context for this order is provided. </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marR="0" algn="just">
              <a:lnSpc>
                <a:spcPct val="115000"/>
              </a:lnSpc>
              <a:spcBef>
                <a:spcPts val="0"/>
              </a:spcBef>
              <a:spcAft>
                <a:spcPts val="0"/>
              </a:spcAft>
              <a:buNone/>
            </a:pPr>
            <a:r>
              <a:rPr lang="en-US" sz="1800" dirty="0" smtClean="0">
                <a:latin typeface="Bembo Std"/>
                <a:ea typeface="ＭＳ 明朝"/>
                <a:cs typeface="Bembo Std"/>
              </a:rPr>
              <a:t>After summarizing the Antitrust Authority’s order herewith being appealed,</a:t>
            </a:r>
            <a:r>
              <a:rPr lang="en-US" sz="1800" b="1" dirty="0" smtClean="0">
                <a:latin typeface="Bembo Std"/>
                <a:ea typeface="ＭＳ 明朝"/>
                <a:cs typeface="Bembo Std"/>
              </a:rPr>
              <a:t> </a:t>
            </a:r>
            <a:r>
              <a:rPr lang="en-US" sz="1800" dirty="0" smtClean="0">
                <a:latin typeface="Bembo Std"/>
                <a:ea typeface="ＭＳ 明朝"/>
                <a:cs typeface="Bembo Std"/>
              </a:rPr>
              <a:t>we then describe the </a:t>
            </a:r>
            <a:r>
              <a:rPr lang="en-US" sz="1800" b="1" dirty="0" smtClean="0">
                <a:latin typeface="Bembo Std"/>
                <a:ea typeface="ＭＳ 明朝"/>
                <a:cs typeface="Bembo Std"/>
              </a:rPr>
              <a:t>applicable regulatory context, </a:t>
            </a:r>
            <a:r>
              <a:rPr lang="en-US" sz="1800" dirty="0" smtClean="0">
                <a:latin typeface="Bembo Std"/>
                <a:ea typeface="ＭＳ 明朝"/>
                <a:cs typeface="Bembo Std"/>
              </a:rPr>
              <a:t>in light of its specificity.</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600" dirty="0" smtClean="0">
                <a:latin typeface="Bembo Std"/>
                <a:ea typeface="ＭＳ 明朝"/>
                <a:cs typeface="Bembo Std"/>
              </a:rPr>
              <a:t>La </a:t>
            </a:r>
            <a:r>
              <a:rPr lang="en-US" sz="1600" dirty="0" err="1" smtClean="0">
                <a:latin typeface="Bembo Std"/>
                <a:ea typeface="ＭＳ 明朝"/>
                <a:cs typeface="Bembo Std"/>
              </a:rPr>
              <a:t>Cassazione</a:t>
            </a:r>
            <a:r>
              <a:rPr lang="en-US" sz="1600" dirty="0" smtClean="0">
                <a:latin typeface="Bembo Std"/>
                <a:ea typeface="ＭＳ 明朝"/>
                <a:cs typeface="Bembo Std"/>
              </a:rPr>
              <a:t> ha </a:t>
            </a:r>
            <a:r>
              <a:rPr lang="en-US" sz="1600" dirty="0" err="1" smtClean="0">
                <a:latin typeface="Bembo Std"/>
                <a:ea typeface="ＭＳ 明朝"/>
                <a:cs typeface="Bembo Std"/>
              </a:rPr>
              <a:t>definitivamente</a:t>
            </a:r>
            <a:r>
              <a:rPr lang="en-US" sz="1600" dirty="0" smtClean="0">
                <a:latin typeface="Bembo Std"/>
                <a:ea typeface="ＭＳ 明朝"/>
                <a:cs typeface="Bembo Std"/>
              </a:rPr>
              <a:t> </a:t>
            </a:r>
            <a:r>
              <a:rPr lang="en-US" sz="1600" dirty="0" err="1" smtClean="0">
                <a:latin typeface="Bembo Std"/>
                <a:ea typeface="ＭＳ 明朝"/>
                <a:cs typeface="Bembo Std"/>
              </a:rPr>
              <a:t>riconosciuto</a:t>
            </a:r>
            <a:r>
              <a:rPr lang="en-US" sz="1600" dirty="0" smtClean="0">
                <a:latin typeface="Bembo Std"/>
                <a:ea typeface="ＭＳ 明朝"/>
                <a:cs typeface="Bembo Std"/>
              </a:rPr>
              <a:t> la </a:t>
            </a:r>
            <a:r>
              <a:rPr lang="en-US" sz="1600" dirty="0" err="1" smtClean="0">
                <a:latin typeface="Bembo Std"/>
                <a:ea typeface="ＭＳ 明朝"/>
                <a:cs typeface="Bembo Std"/>
              </a:rPr>
              <a:t>valenza</a:t>
            </a:r>
            <a:r>
              <a:rPr lang="en-US" sz="1600" dirty="0" smtClean="0">
                <a:latin typeface="Bembo Std"/>
                <a:ea typeface="ＭＳ 明朝"/>
                <a:cs typeface="Bembo Std"/>
              </a:rPr>
              <a:t> </a:t>
            </a:r>
            <a:r>
              <a:rPr lang="en-US" sz="1600" dirty="0" err="1" smtClean="0">
                <a:latin typeface="Bembo Std"/>
                <a:ea typeface="ＭＳ 明朝"/>
                <a:cs typeface="Bembo Std"/>
              </a:rPr>
              <a:t>e</a:t>
            </a:r>
            <a:r>
              <a:rPr lang="en-US" sz="1600" dirty="0" smtClean="0">
                <a:latin typeface="Bembo Std"/>
                <a:ea typeface="ＭＳ 明朝"/>
                <a:cs typeface="Bembo Std"/>
              </a:rPr>
              <a:t> </a:t>
            </a:r>
            <a:r>
              <a:rPr lang="en-US" sz="1600" dirty="0" err="1" smtClean="0">
                <a:latin typeface="Bembo Std"/>
                <a:ea typeface="ＭＳ 明朝"/>
                <a:cs typeface="Bembo Std"/>
              </a:rPr>
              <a:t>l’indubbia</a:t>
            </a:r>
            <a:r>
              <a:rPr lang="en-US" sz="1600" dirty="0" smtClean="0">
                <a:latin typeface="Bembo Std"/>
                <a:ea typeface="ＭＳ 明朝"/>
                <a:cs typeface="Bembo Std"/>
              </a:rPr>
              <a:t> </a:t>
            </a:r>
            <a:r>
              <a:rPr lang="en-US" sz="1600" dirty="0" err="1" smtClean="0">
                <a:latin typeface="Bembo Std"/>
                <a:ea typeface="ＭＳ 明朝"/>
                <a:cs typeface="Bembo Std"/>
              </a:rPr>
              <a:t>utilità</a:t>
            </a:r>
            <a:r>
              <a:rPr lang="en-US" sz="1600" dirty="0" smtClean="0">
                <a:latin typeface="Bembo Std"/>
                <a:ea typeface="ＭＳ 明朝"/>
                <a:cs typeface="Bembo Std"/>
              </a:rPr>
              <a:t> del </a:t>
            </a:r>
            <a:r>
              <a:rPr lang="en-US" sz="1600" dirty="0" err="1" smtClean="0">
                <a:latin typeface="Bembo Std"/>
                <a:ea typeface="ＭＳ 明朝"/>
                <a:cs typeface="Bembo Std"/>
              </a:rPr>
              <a:t>Codacons</a:t>
            </a:r>
            <a:r>
              <a:rPr lang="en-US" sz="1600" dirty="0" smtClean="0">
                <a:latin typeface="Bembo Std"/>
                <a:ea typeface="ＭＳ 明朝"/>
                <a:cs typeface="Bembo Std"/>
              </a:rPr>
              <a:t> </a:t>
            </a:r>
            <a:r>
              <a:rPr lang="en-US" sz="1600" dirty="0" err="1" smtClean="0">
                <a:latin typeface="Bembo Std"/>
                <a:ea typeface="ＭＳ 明朝"/>
                <a:cs typeface="Bembo Std"/>
              </a:rPr>
              <a:t>nel</a:t>
            </a:r>
            <a:r>
              <a:rPr lang="en-US" sz="1600" dirty="0" smtClean="0">
                <a:latin typeface="Bembo Std"/>
                <a:ea typeface="ＭＳ 明朝"/>
                <a:cs typeface="Bembo Std"/>
              </a:rPr>
              <a:t> </a:t>
            </a:r>
            <a:r>
              <a:rPr lang="en-US" sz="1600" dirty="0" err="1" smtClean="0">
                <a:latin typeface="Bembo Std"/>
                <a:ea typeface="ＭＳ 明朝"/>
                <a:cs typeface="Bembo Std"/>
              </a:rPr>
              <a:t>farsi</a:t>
            </a:r>
            <a:r>
              <a:rPr lang="en-US" sz="1600" dirty="0" smtClean="0">
                <a:latin typeface="Bembo Std"/>
                <a:ea typeface="ＭＳ 明朝"/>
                <a:cs typeface="Bembo Std"/>
              </a:rPr>
              <a:t> </a:t>
            </a:r>
            <a:r>
              <a:rPr lang="en-US" sz="1600" dirty="0" err="1" smtClean="0">
                <a:latin typeface="Bembo Std"/>
                <a:ea typeface="ＭＳ 明朝"/>
                <a:cs typeface="Bembo Std"/>
              </a:rPr>
              <a:t>carico</a:t>
            </a:r>
            <a:r>
              <a:rPr lang="en-US" sz="1600" dirty="0" smtClean="0">
                <a:latin typeface="Bembo Std"/>
                <a:ea typeface="ＭＳ 明朝"/>
                <a:cs typeface="Bembo Std"/>
              </a:rPr>
              <a:t> </a:t>
            </a:r>
            <a:r>
              <a:rPr lang="en-US" sz="1600" dirty="0" err="1" smtClean="0">
                <a:latin typeface="Bembo Std"/>
                <a:ea typeface="ＭＳ 明朝"/>
                <a:cs typeface="Bembo Std"/>
              </a:rPr>
              <a:t>delle</a:t>
            </a:r>
            <a:r>
              <a:rPr lang="en-US" sz="1600" dirty="0" smtClean="0">
                <a:latin typeface="Bembo Std"/>
                <a:ea typeface="ＭＳ 明朝"/>
                <a:cs typeface="Bembo Std"/>
              </a:rPr>
              <a:t> </a:t>
            </a:r>
            <a:r>
              <a:rPr lang="en-US" sz="1600" dirty="0" err="1" smtClean="0">
                <a:latin typeface="Bembo Std"/>
                <a:ea typeface="ＭＳ 明朝"/>
                <a:cs typeface="Bembo Std"/>
              </a:rPr>
              <a:t>inizitiative</a:t>
            </a:r>
            <a:r>
              <a:rPr lang="en-US" sz="1600" dirty="0" smtClean="0">
                <a:latin typeface="Bembo Std"/>
                <a:ea typeface="ＭＳ 明朝"/>
                <a:cs typeface="Bembo Std"/>
              </a:rPr>
              <a:t> </a:t>
            </a:r>
            <a:r>
              <a:rPr lang="en-US" sz="1600" dirty="0" err="1" smtClean="0">
                <a:latin typeface="Bembo Std"/>
                <a:ea typeface="ＭＳ 明朝"/>
                <a:cs typeface="Bembo Std"/>
              </a:rPr>
              <a:t>dei</a:t>
            </a:r>
            <a:r>
              <a:rPr lang="en-US" sz="1600" dirty="0" smtClean="0">
                <a:latin typeface="Bembo Std"/>
                <a:ea typeface="ＭＳ 明朝"/>
                <a:cs typeface="Bembo Std"/>
              </a:rPr>
              <a:t> </a:t>
            </a:r>
            <a:r>
              <a:rPr lang="en-US" sz="1600" dirty="0" err="1" smtClean="0">
                <a:latin typeface="Bembo Std"/>
                <a:ea typeface="ＭＳ 明朝"/>
                <a:cs typeface="Bembo Std"/>
              </a:rPr>
              <a:t>singoli</a:t>
            </a:r>
            <a:r>
              <a:rPr lang="en-US" sz="1600" dirty="0" smtClean="0">
                <a:latin typeface="Bembo Std"/>
                <a:ea typeface="ＭＳ 明朝"/>
                <a:cs typeface="Bembo Std"/>
              </a:rPr>
              <a:t> per “</a:t>
            </a:r>
            <a:r>
              <a:rPr lang="en-US" sz="1600" dirty="0" err="1" smtClean="0">
                <a:latin typeface="Bembo Std"/>
                <a:ea typeface="ＭＳ 明朝"/>
                <a:cs typeface="Bembo Std"/>
              </a:rPr>
              <a:t>spianare</a:t>
            </a:r>
            <a:r>
              <a:rPr lang="en-US" sz="1600" dirty="0" smtClean="0">
                <a:latin typeface="Bembo Std"/>
                <a:ea typeface="ＭＳ 明朝"/>
                <a:cs typeface="Bembo Std"/>
              </a:rPr>
              <a:t> ad </a:t>
            </a:r>
            <a:r>
              <a:rPr lang="en-US" sz="1600" dirty="0" err="1" smtClean="0">
                <a:latin typeface="Bembo Std"/>
                <a:ea typeface="ＭＳ 明朝"/>
                <a:cs typeface="Bembo Std"/>
              </a:rPr>
              <a:t>esse</a:t>
            </a:r>
            <a:r>
              <a:rPr lang="en-US" sz="1600" dirty="0" smtClean="0">
                <a:latin typeface="Bembo Std"/>
                <a:ea typeface="ＭＳ 明朝"/>
                <a:cs typeface="Bembo Std"/>
              </a:rPr>
              <a:t> la </a:t>
            </a:r>
            <a:r>
              <a:rPr lang="en-US" sz="1600" dirty="0" err="1" smtClean="0">
                <a:latin typeface="Bembo Std"/>
                <a:ea typeface="ＭＳ 明朝"/>
                <a:cs typeface="Bembo Std"/>
              </a:rPr>
              <a:t>strada</a:t>
            </a:r>
            <a:r>
              <a:rPr lang="en-US" sz="1600" dirty="0" smtClean="0">
                <a:latin typeface="Bembo Std"/>
                <a:ea typeface="ＭＳ 明朝"/>
                <a:cs typeface="Bembo Std"/>
              </a:rPr>
              <a:t>, </a:t>
            </a:r>
            <a:r>
              <a:rPr lang="en-US" sz="1600" dirty="0" err="1" smtClean="0">
                <a:latin typeface="Bembo Std"/>
                <a:ea typeface="ＭＳ 明朝"/>
                <a:cs typeface="Bembo Std"/>
              </a:rPr>
              <a:t>tramite</a:t>
            </a:r>
            <a:r>
              <a:rPr lang="en-US" sz="1600" dirty="0" smtClean="0">
                <a:latin typeface="Bembo Std"/>
                <a:ea typeface="ＭＳ 明朝"/>
                <a:cs typeface="Bembo Std"/>
              </a:rPr>
              <a:t> </a:t>
            </a:r>
            <a:r>
              <a:rPr lang="en-US" sz="1600" dirty="0" err="1" smtClean="0">
                <a:latin typeface="Bembo Std"/>
                <a:ea typeface="ＭＳ 明朝"/>
                <a:cs typeface="Bembo Std"/>
              </a:rPr>
              <a:t>il</a:t>
            </a:r>
            <a:r>
              <a:rPr lang="en-US" sz="1600" dirty="0" smtClean="0">
                <a:latin typeface="Bembo Std"/>
                <a:ea typeface="ＭＳ 明朝"/>
                <a:cs typeface="Bembo Std"/>
              </a:rPr>
              <a:t> </a:t>
            </a:r>
            <a:r>
              <a:rPr lang="en-US" sz="1600" dirty="0" err="1" smtClean="0">
                <a:latin typeface="Bembo Std"/>
                <a:ea typeface="ＭＳ 明朝"/>
                <a:cs typeface="Bembo Std"/>
              </a:rPr>
              <a:t>superamento</a:t>
            </a:r>
            <a:r>
              <a:rPr lang="en-US" sz="1600" dirty="0" smtClean="0">
                <a:latin typeface="Bembo Std"/>
                <a:ea typeface="ＭＳ 明朝"/>
                <a:cs typeface="Bembo Std"/>
              </a:rPr>
              <a:t>  </a:t>
            </a:r>
            <a:r>
              <a:rPr lang="en-US" sz="1600" dirty="0" err="1" smtClean="0">
                <a:latin typeface="Bembo Std"/>
                <a:ea typeface="ＭＳ 明朝"/>
                <a:cs typeface="Bembo Std"/>
              </a:rPr>
              <a:t>degli</a:t>
            </a:r>
            <a:r>
              <a:rPr lang="en-US" sz="1600" dirty="0" smtClean="0">
                <a:latin typeface="Bembo Std"/>
                <a:ea typeface="ＭＳ 明朝"/>
                <a:cs typeface="Bembo Std"/>
              </a:rPr>
              <a:t> </a:t>
            </a:r>
            <a:r>
              <a:rPr lang="en-US" sz="1600" dirty="0" err="1" smtClean="0">
                <a:latin typeface="Bembo Std"/>
                <a:ea typeface="ＭＳ 明朝"/>
                <a:cs typeface="Bembo Std"/>
              </a:rPr>
              <a:t>ostacoli</a:t>
            </a:r>
            <a:r>
              <a:rPr lang="en-US" sz="1600" dirty="0" smtClean="0">
                <a:latin typeface="Bembo Std"/>
                <a:ea typeface="ＭＳ 明朝"/>
                <a:cs typeface="Bembo Std"/>
              </a:rPr>
              <a:t> </a:t>
            </a:r>
            <a:r>
              <a:rPr lang="en-US" sz="1600" dirty="0" err="1" smtClean="0">
                <a:latin typeface="Bembo Std"/>
                <a:ea typeface="ＭＳ 明朝"/>
                <a:cs typeface="Bembo Std"/>
              </a:rPr>
              <a:t>di</a:t>
            </a:r>
            <a:r>
              <a:rPr lang="en-US" sz="1600" dirty="0" smtClean="0">
                <a:latin typeface="Bembo Std"/>
                <a:ea typeface="ＭＳ 明朝"/>
                <a:cs typeface="Bembo Std"/>
              </a:rPr>
              <a:t> </a:t>
            </a:r>
            <a:r>
              <a:rPr lang="en-US" sz="1600" dirty="0" err="1" smtClean="0">
                <a:latin typeface="Bembo Std"/>
                <a:ea typeface="ＭＳ 明朝"/>
                <a:cs typeface="Bembo Std"/>
              </a:rPr>
              <a:t>ogni</a:t>
            </a:r>
            <a:r>
              <a:rPr lang="en-US" sz="1600" dirty="0" smtClean="0">
                <a:latin typeface="Bembo Std"/>
                <a:ea typeface="ＭＳ 明朝"/>
                <a:cs typeface="Bembo Std"/>
              </a:rPr>
              <a:t> </a:t>
            </a:r>
            <a:r>
              <a:rPr lang="en-US" sz="1600" dirty="0" err="1" smtClean="0">
                <a:latin typeface="Bembo Std"/>
                <a:ea typeface="ＭＳ 明朝"/>
                <a:cs typeface="Bembo Std"/>
              </a:rPr>
              <a:t>genere</a:t>
            </a:r>
            <a:r>
              <a:rPr lang="en-US" sz="1600" dirty="0" smtClean="0">
                <a:latin typeface="Bembo Std"/>
                <a:ea typeface="ＭＳ 明朝"/>
                <a:cs typeface="Bembo Std"/>
              </a:rPr>
              <a:t> </a:t>
            </a:r>
            <a:r>
              <a:rPr lang="en-US" sz="1600" dirty="0" err="1" smtClean="0">
                <a:latin typeface="Bembo Std"/>
                <a:ea typeface="ＭＳ 明朝"/>
                <a:cs typeface="Bembo Std"/>
              </a:rPr>
              <a:t>di</a:t>
            </a:r>
            <a:r>
              <a:rPr lang="en-US" sz="1600" dirty="0" smtClean="0">
                <a:latin typeface="Bembo Std"/>
                <a:ea typeface="ＭＳ 明朝"/>
                <a:cs typeface="Bembo Std"/>
              </a:rPr>
              <a:t> cui tale </a:t>
            </a:r>
            <a:r>
              <a:rPr lang="en-US" sz="1600" dirty="0" err="1" smtClean="0">
                <a:latin typeface="Bembo Std"/>
                <a:ea typeface="ＭＳ 明朝"/>
                <a:cs typeface="Bembo Std"/>
              </a:rPr>
              <a:t>strada</a:t>
            </a:r>
            <a:r>
              <a:rPr lang="en-US" sz="1600" dirty="0" smtClean="0">
                <a:latin typeface="Bembo Std"/>
                <a:ea typeface="ＭＳ 明朝"/>
                <a:cs typeface="Bembo Std"/>
              </a:rPr>
              <a:t> </a:t>
            </a:r>
            <a:r>
              <a:rPr lang="en-US" sz="1600" dirty="0" err="1" smtClean="0">
                <a:latin typeface="Bembo Std"/>
                <a:ea typeface="ＭＳ 明朝"/>
                <a:cs typeface="Bembo Std"/>
              </a:rPr>
              <a:t>potrebbe</a:t>
            </a:r>
            <a:r>
              <a:rPr lang="en-US" sz="1600" dirty="0" smtClean="0">
                <a:latin typeface="Bembo Std"/>
                <a:ea typeface="ＭＳ 明朝"/>
                <a:cs typeface="Bembo Std"/>
              </a:rPr>
              <a:t> </a:t>
            </a:r>
            <a:r>
              <a:rPr lang="en-US" sz="1600" dirty="0" err="1" smtClean="0">
                <a:latin typeface="Bembo Std"/>
                <a:ea typeface="ＭＳ 明朝"/>
                <a:cs typeface="Bembo Std"/>
              </a:rPr>
              <a:t>essere</a:t>
            </a:r>
            <a:r>
              <a:rPr lang="en-US" sz="1600" dirty="0" smtClean="0">
                <a:latin typeface="Bembo Std"/>
                <a:ea typeface="ＭＳ 明朝"/>
                <a:cs typeface="Bembo Std"/>
              </a:rPr>
              <a:t> disseminate, </a:t>
            </a:r>
            <a:r>
              <a:rPr lang="en-US" sz="1600" dirty="0" err="1" smtClean="0">
                <a:latin typeface="Bembo Std"/>
                <a:ea typeface="ＭＳ 明朝"/>
                <a:cs typeface="Bembo Std"/>
              </a:rPr>
              <a:t>ove</a:t>
            </a:r>
            <a:r>
              <a:rPr lang="en-US" sz="1600" dirty="0" smtClean="0">
                <a:latin typeface="Bembo Std"/>
                <a:ea typeface="ＭＳ 明朝"/>
                <a:cs typeface="Bembo Std"/>
              </a:rPr>
              <a:t> ad </a:t>
            </a:r>
            <a:r>
              <a:rPr lang="en-US" sz="1600" dirty="0" err="1" smtClean="0">
                <a:latin typeface="Bembo Std"/>
                <a:ea typeface="ＭＳ 明朝"/>
                <a:cs typeface="Bembo Std"/>
              </a:rPr>
              <a:t>agire</a:t>
            </a:r>
            <a:r>
              <a:rPr lang="en-US" sz="1600" dirty="0" smtClean="0">
                <a:latin typeface="Bembo Std"/>
                <a:ea typeface="ＭＳ 明朝"/>
                <a:cs typeface="Bembo Std"/>
              </a:rPr>
              <a:t> fosse </a:t>
            </a:r>
            <a:r>
              <a:rPr lang="en-US" sz="1600" dirty="0" err="1" smtClean="0">
                <a:latin typeface="Bembo Std"/>
                <a:ea typeface="ＭＳ 明朝"/>
                <a:cs typeface="Bembo Std"/>
              </a:rPr>
              <a:t>il</a:t>
            </a:r>
            <a:r>
              <a:rPr lang="en-US" sz="1600" dirty="0" smtClean="0">
                <a:latin typeface="Bembo Std"/>
                <a:ea typeface="ＭＳ 明朝"/>
                <a:cs typeface="Bembo Std"/>
              </a:rPr>
              <a:t> </a:t>
            </a:r>
            <a:r>
              <a:rPr lang="en-US" sz="1600" dirty="0" err="1" smtClean="0">
                <a:latin typeface="Bembo Std"/>
                <a:ea typeface="ＭＳ 明朝"/>
                <a:cs typeface="Bembo Std"/>
              </a:rPr>
              <a:t>singolo</a:t>
            </a:r>
            <a:r>
              <a:rPr lang="en-US" sz="1600" dirty="0" smtClean="0">
                <a:latin typeface="Bembo Std"/>
                <a:ea typeface="ＭＳ 明朝"/>
                <a:cs typeface="Bembo Std"/>
              </a:rPr>
              <a:t>: non ultimo </a:t>
            </a:r>
            <a:r>
              <a:rPr lang="en-US" sz="1600" dirty="0" err="1" smtClean="0">
                <a:latin typeface="Bembo Std"/>
                <a:ea typeface="ＭＳ 明朝"/>
                <a:cs typeface="Bembo Std"/>
              </a:rPr>
              <a:t>quello</a:t>
            </a:r>
            <a:r>
              <a:rPr lang="en-US" sz="1600" dirty="0" smtClean="0">
                <a:latin typeface="Bembo Std"/>
                <a:ea typeface="ＭＳ 明朝"/>
                <a:cs typeface="Bembo Std"/>
              </a:rPr>
              <a:t> </a:t>
            </a:r>
            <a:r>
              <a:rPr lang="en-US" sz="1600" dirty="0" err="1" smtClean="0">
                <a:latin typeface="Bembo Std"/>
                <a:ea typeface="ＭＳ 明朝"/>
                <a:cs typeface="Bembo Std"/>
              </a:rPr>
              <a:t>insito</a:t>
            </a:r>
            <a:r>
              <a:rPr lang="en-US" sz="1600" dirty="0" smtClean="0">
                <a:latin typeface="Bembo Std"/>
                <a:ea typeface="ＭＳ 明朝"/>
                <a:cs typeface="Bembo Std"/>
              </a:rPr>
              <a:t> </a:t>
            </a:r>
            <a:r>
              <a:rPr lang="en-US" sz="1600" dirty="0" err="1" smtClean="0">
                <a:latin typeface="Bembo Std"/>
                <a:ea typeface="ＭＳ 明朝"/>
                <a:cs typeface="Bembo Std"/>
              </a:rPr>
              <a:t>nelle</a:t>
            </a:r>
            <a:r>
              <a:rPr lang="en-US" sz="1600" dirty="0" smtClean="0">
                <a:latin typeface="Bembo Std"/>
                <a:ea typeface="ＭＳ 明朝"/>
                <a:cs typeface="Bembo Std"/>
              </a:rPr>
              <a:t> </a:t>
            </a:r>
            <a:r>
              <a:rPr lang="en-US" sz="1600" dirty="0" err="1" smtClean="0">
                <a:latin typeface="Bembo Std"/>
                <a:ea typeface="ＭＳ 明朝"/>
                <a:cs typeface="Bembo Std"/>
              </a:rPr>
              <a:t>remore</a:t>
            </a:r>
            <a:r>
              <a:rPr lang="en-US" sz="1600" dirty="0" smtClean="0">
                <a:latin typeface="Bembo Std"/>
                <a:ea typeface="ＭＳ 明朝"/>
                <a:cs typeface="Bembo Std"/>
              </a:rPr>
              <a:t> del </a:t>
            </a:r>
            <a:r>
              <a:rPr lang="en-US" sz="1600" dirty="0" err="1" smtClean="0">
                <a:latin typeface="Bembo Std"/>
                <a:ea typeface="ＭＳ 明朝"/>
                <a:cs typeface="Bembo Std"/>
              </a:rPr>
              <a:t>cittadino</a:t>
            </a:r>
            <a:r>
              <a:rPr lang="en-US" sz="1600" dirty="0" smtClean="0">
                <a:latin typeface="Bembo Std"/>
                <a:ea typeface="ＭＳ 明朝"/>
                <a:cs typeface="Bembo Std"/>
              </a:rPr>
              <a:t> </a:t>
            </a:r>
            <a:r>
              <a:rPr lang="en-US" sz="1600" dirty="0" err="1" smtClean="0">
                <a:latin typeface="Bembo Std"/>
                <a:ea typeface="ＭＳ 明朝"/>
                <a:cs typeface="Bembo Std"/>
              </a:rPr>
              <a:t>isolato</a:t>
            </a:r>
            <a:r>
              <a:rPr lang="en-US" sz="1600" dirty="0" smtClean="0">
                <a:latin typeface="Bembo Std"/>
                <a:ea typeface="ＭＳ 明朝"/>
                <a:cs typeface="Bembo Std"/>
              </a:rPr>
              <a:t> ad </a:t>
            </a:r>
            <a:r>
              <a:rPr lang="en-US" sz="1600" dirty="0" err="1" smtClean="0">
                <a:latin typeface="Bembo Std"/>
                <a:ea typeface="ＭＳ 明朝"/>
                <a:cs typeface="Bembo Std"/>
              </a:rPr>
              <a:t>affrontare</a:t>
            </a:r>
            <a:r>
              <a:rPr lang="en-US" sz="1600" dirty="0" smtClean="0">
                <a:latin typeface="Bembo Std"/>
                <a:ea typeface="ＭＳ 明朝"/>
                <a:cs typeface="Bembo Std"/>
              </a:rPr>
              <a:t> </a:t>
            </a:r>
            <a:r>
              <a:rPr lang="en-US" sz="1600" dirty="0" err="1" smtClean="0">
                <a:latin typeface="Bembo Std"/>
                <a:ea typeface="ＭＳ 明朝"/>
                <a:cs typeface="Bembo Std"/>
              </a:rPr>
              <a:t>costose</a:t>
            </a:r>
            <a:r>
              <a:rPr lang="en-US" sz="1600" dirty="0" smtClean="0">
                <a:latin typeface="Bembo Std"/>
                <a:ea typeface="ＭＳ 明朝"/>
                <a:cs typeface="Bembo Std"/>
              </a:rPr>
              <a:t> </a:t>
            </a:r>
            <a:r>
              <a:rPr lang="en-US" sz="1600" dirty="0" err="1" smtClean="0">
                <a:latin typeface="Bembo Std"/>
                <a:ea typeface="ＭＳ 明朝"/>
                <a:cs typeface="Bembo Std"/>
              </a:rPr>
              <a:t>controversie</a:t>
            </a:r>
            <a:r>
              <a:rPr lang="en-US" sz="1600" dirty="0" smtClean="0">
                <a:latin typeface="Bembo Std"/>
                <a:ea typeface="ＭＳ 明朝"/>
                <a:cs typeface="Bembo Std"/>
              </a:rPr>
              <a:t> per </a:t>
            </a:r>
            <a:r>
              <a:rPr lang="en-US" sz="1600" dirty="0" err="1" smtClean="0">
                <a:latin typeface="Bembo Std"/>
                <a:ea typeface="ＭＳ 明朝"/>
                <a:cs typeface="Bembo Std"/>
              </a:rPr>
              <a:t>somme</a:t>
            </a:r>
            <a:r>
              <a:rPr lang="en-US" sz="1600" dirty="0" smtClean="0">
                <a:latin typeface="Bembo Std"/>
                <a:ea typeface="ＭＳ 明朝"/>
                <a:cs typeface="Bembo Std"/>
              </a:rPr>
              <a:t> </a:t>
            </a:r>
            <a:r>
              <a:rPr lang="en-US" sz="1600" dirty="0" err="1" smtClean="0">
                <a:latin typeface="Bembo Std"/>
                <a:ea typeface="ＭＳ 明朝"/>
                <a:cs typeface="Bembo Std"/>
              </a:rPr>
              <a:t>relativamente</a:t>
            </a:r>
            <a:r>
              <a:rPr lang="en-US" sz="1600" dirty="0" smtClean="0">
                <a:latin typeface="Bembo Std"/>
                <a:ea typeface="ＭＳ 明朝"/>
                <a:cs typeface="Bembo Std"/>
              </a:rPr>
              <a:t> </a:t>
            </a:r>
            <a:r>
              <a:rPr lang="en-US" sz="1600" dirty="0" err="1" smtClean="0">
                <a:latin typeface="Bembo Std"/>
                <a:ea typeface="ＭＳ 明朝"/>
                <a:cs typeface="Bembo Std"/>
              </a:rPr>
              <a:t>modeste</a:t>
            </a:r>
            <a:r>
              <a:rPr lang="en-US" sz="1600" dirty="0" smtClean="0">
                <a:latin typeface="Bembo Std"/>
                <a:ea typeface="ＭＳ 明朝"/>
                <a:cs typeface="Bembo Std"/>
              </a:rPr>
              <a:t>, </a:t>
            </a:r>
            <a:r>
              <a:rPr lang="en-US" sz="1600" dirty="0" err="1" smtClean="0">
                <a:latin typeface="Bembo Std"/>
                <a:ea typeface="ＭＳ 明朝"/>
                <a:cs typeface="Bembo Std"/>
              </a:rPr>
              <a:t>nei</a:t>
            </a:r>
            <a:r>
              <a:rPr lang="en-US" sz="1600" dirty="0" smtClean="0">
                <a:latin typeface="Bembo Std"/>
                <a:ea typeface="ＭＳ 明朝"/>
                <a:cs typeface="Bembo Std"/>
              </a:rPr>
              <a:t> </a:t>
            </a:r>
            <a:r>
              <a:rPr lang="en-US" sz="1600" dirty="0" err="1" smtClean="0">
                <a:latin typeface="Bembo Std"/>
                <a:ea typeface="ＭＳ 明朝"/>
                <a:cs typeface="Bembo Std"/>
              </a:rPr>
              <a:t>confronti</a:t>
            </a:r>
            <a:r>
              <a:rPr lang="en-US" sz="1600" dirty="0" smtClean="0">
                <a:latin typeface="Bembo Std"/>
                <a:ea typeface="ＭＳ 明朝"/>
                <a:cs typeface="Bembo Std"/>
              </a:rPr>
              <a:t> </a:t>
            </a:r>
            <a:r>
              <a:rPr lang="en-US" sz="1600" dirty="0" err="1" smtClean="0">
                <a:latin typeface="Bembo Std"/>
                <a:ea typeface="ＭＳ 明朝"/>
                <a:cs typeface="Bembo Std"/>
              </a:rPr>
              <a:t>di</a:t>
            </a:r>
            <a:r>
              <a:rPr lang="en-US" sz="1600" dirty="0" smtClean="0">
                <a:latin typeface="Bembo Std"/>
                <a:ea typeface="ＭＳ 明朝"/>
                <a:cs typeface="Bembo Std"/>
              </a:rPr>
              <a:t> </a:t>
            </a:r>
            <a:r>
              <a:rPr lang="en-US" sz="1600" dirty="0" err="1" smtClean="0">
                <a:latin typeface="Bembo Std"/>
                <a:ea typeface="ＭＳ 明朝"/>
                <a:cs typeface="Bembo Std"/>
              </a:rPr>
              <a:t>avversari</a:t>
            </a:r>
            <a:r>
              <a:rPr lang="en-US" sz="1600" dirty="0" smtClean="0">
                <a:latin typeface="Bembo Std"/>
                <a:ea typeface="ＭＳ 明朝"/>
                <a:cs typeface="Bembo Std"/>
              </a:rPr>
              <a:t> </a:t>
            </a:r>
            <a:r>
              <a:rPr lang="en-US" sz="1600" dirty="0" err="1" smtClean="0">
                <a:latin typeface="Bembo Std"/>
                <a:ea typeface="ＭＳ 明朝"/>
                <a:cs typeface="Bembo Std"/>
              </a:rPr>
              <a:t>agguerriti</a:t>
            </a:r>
            <a:r>
              <a:rPr lang="en-US" sz="1600" dirty="0" smtClean="0">
                <a:latin typeface="Bembo Std"/>
                <a:ea typeface="ＭＳ 明朝"/>
                <a:cs typeface="Bembo Std"/>
              </a:rPr>
              <a:t>”.</a:t>
            </a:r>
          </a:p>
          <a:p>
            <a:pPr marL="0" marR="0" algn="just">
              <a:lnSpc>
                <a:spcPct val="115000"/>
              </a:lnSpc>
              <a:spcBef>
                <a:spcPts val="0"/>
              </a:spcBef>
              <a:spcAft>
                <a:spcPts val="0"/>
              </a:spcAft>
              <a:buNone/>
            </a:pPr>
            <a:r>
              <a:rPr lang="en-US" sz="1600" dirty="0" smtClean="0">
                <a:latin typeface="Bembo Std"/>
                <a:ea typeface="ＭＳ 明朝"/>
                <a:cs typeface="Bembo Std"/>
              </a:rPr>
              <a:t> </a:t>
            </a:r>
          </a:p>
          <a:p>
            <a:pPr marL="0" marR="0" algn="just">
              <a:lnSpc>
                <a:spcPct val="115000"/>
              </a:lnSpc>
              <a:spcBef>
                <a:spcPts val="0"/>
              </a:spcBef>
              <a:spcAft>
                <a:spcPts val="0"/>
              </a:spcAft>
              <a:buNone/>
            </a:pPr>
            <a:r>
              <a:rPr lang="en-US" sz="1600" dirty="0" smtClean="0">
                <a:latin typeface="Bembo Std"/>
                <a:ea typeface="ＭＳ 明朝"/>
                <a:cs typeface="Bembo Std"/>
              </a:rPr>
              <a:t>The Court of Cassation has definitively recognized </a:t>
            </a:r>
            <a:r>
              <a:rPr lang="en-US" sz="1600" dirty="0" err="1" smtClean="0">
                <a:latin typeface="Bembo Std"/>
                <a:ea typeface="ＭＳ 明朝"/>
                <a:cs typeface="Bembo Std"/>
              </a:rPr>
              <a:t>Codacons</a:t>
            </a:r>
            <a:r>
              <a:rPr lang="en-US" sz="1600" dirty="0" smtClean="0">
                <a:latin typeface="Bembo Std"/>
                <a:ea typeface="ＭＳ 明朝"/>
                <a:cs typeface="Bembo Std"/>
              </a:rPr>
              <a:t>’ value and indisputable usefulness in taking on initiatives for individuals to</a:t>
            </a:r>
            <a:r>
              <a:rPr lang="en-US" sz="1600" i="1" dirty="0" smtClean="0">
                <a:latin typeface="Bembo Std"/>
                <a:ea typeface="ＭＳ 明朝"/>
                <a:cs typeface="Bembo Std"/>
              </a:rPr>
              <a:t> “pave the road for them, by overcoming obstacles of all kinds that could be scattered on that road, were the individual to have taken action, not the least of which would be the hesitation of the isolated citizen to take on costly disputes for relatively modest sums against fierce adversaries”.</a:t>
            </a:r>
            <a:endParaRPr lang="en-US" sz="1600" dirty="0">
              <a:latin typeface="Bembo Std"/>
              <a:ea typeface="ＭＳ 明朝"/>
              <a:cs typeface="Bembo Std"/>
            </a:endParaRPr>
          </a:p>
          <a:p>
            <a:pPr marL="0" marR="0" algn="just">
              <a:lnSpc>
                <a:spcPct val="115000"/>
              </a:lnSpc>
              <a:spcBef>
                <a:spcPts val="0"/>
              </a:spcBef>
              <a:spcAft>
                <a:spcPts val="0"/>
              </a:spcAft>
              <a:buNone/>
            </a:pPr>
            <a:r>
              <a:rPr lang="en-US" sz="1600" dirty="0" smtClean="0">
                <a:latin typeface="Times New Roman"/>
                <a:ea typeface="ＭＳ 明朝"/>
                <a:cs typeface="Times New Roman"/>
              </a:rPr>
              <a:t> </a:t>
            </a:r>
          </a:p>
          <a:p>
            <a:pPr>
              <a:buNone/>
            </a:pPr>
            <a:endParaRPr lang="en-US" sz="1600" dirty="0">
              <a:latin typeface="Bembo Std"/>
              <a:cs typeface="Bembo Std"/>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rmAutofit/>
          </a:bodyPr>
          <a:lstStyle/>
          <a:p>
            <a:pPr marL="0" marR="0" algn="just">
              <a:lnSpc>
                <a:spcPct val="115000"/>
              </a:lnSpc>
              <a:spcBef>
                <a:spcPts val="0"/>
              </a:spcBef>
              <a:spcAft>
                <a:spcPts val="0"/>
              </a:spcAft>
              <a:buNone/>
            </a:pPr>
            <a:r>
              <a:rPr lang="en-US" sz="1600" dirty="0" smtClean="0">
                <a:latin typeface="Bembo Std"/>
                <a:ea typeface="ＭＳ 明朝"/>
                <a:cs typeface="Bembo Std"/>
              </a:rPr>
              <a:t>La </a:t>
            </a:r>
            <a:r>
              <a:rPr lang="en-US" sz="1600" dirty="0" err="1" smtClean="0">
                <a:latin typeface="Bembo Std"/>
                <a:ea typeface="ＭＳ 明朝"/>
                <a:cs typeface="Bembo Std"/>
              </a:rPr>
              <a:t>Cassazione</a:t>
            </a:r>
            <a:r>
              <a:rPr lang="en-US" sz="1600" dirty="0" smtClean="0">
                <a:latin typeface="Bembo Std"/>
                <a:ea typeface="ＭＳ 明朝"/>
                <a:cs typeface="Bembo Std"/>
              </a:rPr>
              <a:t> ha </a:t>
            </a:r>
            <a:r>
              <a:rPr lang="en-US" sz="1600" dirty="0" err="1" smtClean="0">
                <a:latin typeface="Bembo Std"/>
                <a:ea typeface="ＭＳ 明朝"/>
                <a:cs typeface="Bembo Std"/>
              </a:rPr>
              <a:t>definitivamente</a:t>
            </a:r>
            <a:r>
              <a:rPr lang="en-US" sz="1600" dirty="0" smtClean="0">
                <a:latin typeface="Bembo Std"/>
                <a:ea typeface="ＭＳ 明朝"/>
                <a:cs typeface="Bembo Std"/>
              </a:rPr>
              <a:t> </a:t>
            </a:r>
            <a:r>
              <a:rPr lang="en-US" sz="1600" dirty="0" err="1" smtClean="0">
                <a:latin typeface="Bembo Std"/>
                <a:ea typeface="ＭＳ 明朝"/>
                <a:cs typeface="Bembo Std"/>
              </a:rPr>
              <a:t>riconosciuto</a:t>
            </a:r>
            <a:r>
              <a:rPr lang="en-US" sz="1600" dirty="0" smtClean="0">
                <a:latin typeface="Bembo Std"/>
                <a:ea typeface="ＭＳ 明朝"/>
                <a:cs typeface="Bembo Std"/>
              </a:rPr>
              <a:t> la </a:t>
            </a:r>
            <a:r>
              <a:rPr lang="en-US" sz="1600" dirty="0" err="1" smtClean="0">
                <a:latin typeface="Bembo Std"/>
                <a:ea typeface="ＭＳ 明朝"/>
                <a:cs typeface="Bembo Std"/>
              </a:rPr>
              <a:t>valenza</a:t>
            </a:r>
            <a:r>
              <a:rPr lang="en-US" sz="1600" dirty="0" smtClean="0">
                <a:latin typeface="Bembo Std"/>
                <a:ea typeface="ＭＳ 明朝"/>
                <a:cs typeface="Bembo Std"/>
              </a:rPr>
              <a:t> </a:t>
            </a:r>
            <a:r>
              <a:rPr lang="en-US" sz="1600" dirty="0" err="1" smtClean="0">
                <a:latin typeface="Bembo Std"/>
                <a:ea typeface="ＭＳ 明朝"/>
                <a:cs typeface="Bembo Std"/>
              </a:rPr>
              <a:t>e</a:t>
            </a:r>
            <a:r>
              <a:rPr lang="en-US" sz="1600" dirty="0" smtClean="0">
                <a:latin typeface="Bembo Std"/>
                <a:ea typeface="ＭＳ 明朝"/>
                <a:cs typeface="Bembo Std"/>
              </a:rPr>
              <a:t> </a:t>
            </a:r>
            <a:r>
              <a:rPr lang="en-US" sz="1600" dirty="0" err="1" smtClean="0">
                <a:latin typeface="Bembo Std"/>
                <a:ea typeface="ＭＳ 明朝"/>
                <a:cs typeface="Bembo Std"/>
              </a:rPr>
              <a:t>l’indubbia</a:t>
            </a:r>
            <a:r>
              <a:rPr lang="en-US" sz="1600" dirty="0" smtClean="0">
                <a:latin typeface="Bembo Std"/>
                <a:ea typeface="ＭＳ 明朝"/>
                <a:cs typeface="Bembo Std"/>
              </a:rPr>
              <a:t> </a:t>
            </a:r>
            <a:r>
              <a:rPr lang="en-US" sz="1600" dirty="0" err="1" smtClean="0">
                <a:latin typeface="Bembo Std"/>
                <a:ea typeface="ＭＳ 明朝"/>
                <a:cs typeface="Bembo Std"/>
              </a:rPr>
              <a:t>utilità</a:t>
            </a:r>
            <a:r>
              <a:rPr lang="en-US" sz="1600" dirty="0" smtClean="0">
                <a:latin typeface="Bembo Std"/>
                <a:ea typeface="ＭＳ 明朝"/>
                <a:cs typeface="Bembo Std"/>
              </a:rPr>
              <a:t> del </a:t>
            </a:r>
            <a:r>
              <a:rPr lang="en-US" sz="1600" dirty="0" err="1" smtClean="0">
                <a:latin typeface="Bembo Std"/>
                <a:ea typeface="ＭＳ 明朝"/>
                <a:cs typeface="Bembo Std"/>
              </a:rPr>
              <a:t>Codacons</a:t>
            </a:r>
            <a:r>
              <a:rPr lang="en-US" sz="1600" dirty="0" smtClean="0">
                <a:latin typeface="Bembo Std"/>
                <a:ea typeface="ＭＳ 明朝"/>
                <a:cs typeface="Bembo Std"/>
              </a:rPr>
              <a:t> </a:t>
            </a:r>
            <a:r>
              <a:rPr lang="en-US" sz="1600" dirty="0" err="1" smtClean="0">
                <a:latin typeface="Bembo Std"/>
                <a:ea typeface="ＭＳ 明朝"/>
                <a:cs typeface="Bembo Std"/>
              </a:rPr>
              <a:t>nel</a:t>
            </a:r>
            <a:r>
              <a:rPr lang="en-US" sz="1600" dirty="0" smtClean="0">
                <a:latin typeface="Bembo Std"/>
                <a:ea typeface="ＭＳ 明朝"/>
                <a:cs typeface="Bembo Std"/>
              </a:rPr>
              <a:t> </a:t>
            </a:r>
            <a:r>
              <a:rPr lang="en-US" sz="1600" dirty="0" err="1" smtClean="0">
                <a:latin typeface="Bembo Std"/>
                <a:ea typeface="ＭＳ 明朝"/>
                <a:cs typeface="Bembo Std"/>
              </a:rPr>
              <a:t>farsi</a:t>
            </a:r>
            <a:r>
              <a:rPr lang="en-US" sz="1600" dirty="0" smtClean="0">
                <a:latin typeface="Bembo Std"/>
                <a:ea typeface="ＭＳ 明朝"/>
                <a:cs typeface="Bembo Std"/>
              </a:rPr>
              <a:t> </a:t>
            </a:r>
            <a:r>
              <a:rPr lang="en-US" sz="1600" dirty="0" err="1" smtClean="0">
                <a:latin typeface="Bembo Std"/>
                <a:ea typeface="ＭＳ 明朝"/>
                <a:cs typeface="Bembo Std"/>
              </a:rPr>
              <a:t>carico</a:t>
            </a:r>
            <a:r>
              <a:rPr lang="en-US" sz="1600" dirty="0" smtClean="0">
                <a:latin typeface="Bembo Std"/>
                <a:ea typeface="ＭＳ 明朝"/>
                <a:cs typeface="Bembo Std"/>
              </a:rPr>
              <a:t> </a:t>
            </a:r>
            <a:r>
              <a:rPr lang="en-US" sz="1600" dirty="0" err="1" smtClean="0">
                <a:latin typeface="Bembo Std"/>
                <a:ea typeface="ＭＳ 明朝"/>
                <a:cs typeface="Bembo Std"/>
              </a:rPr>
              <a:t>delle</a:t>
            </a:r>
            <a:r>
              <a:rPr lang="en-US" sz="1600" dirty="0" smtClean="0">
                <a:latin typeface="Bembo Std"/>
                <a:ea typeface="ＭＳ 明朝"/>
                <a:cs typeface="Bembo Std"/>
              </a:rPr>
              <a:t> </a:t>
            </a:r>
            <a:r>
              <a:rPr lang="en-US" sz="1600" dirty="0" err="1" smtClean="0">
                <a:latin typeface="Bembo Std"/>
                <a:ea typeface="ＭＳ 明朝"/>
                <a:cs typeface="Bembo Std"/>
              </a:rPr>
              <a:t>inizitiative</a:t>
            </a:r>
            <a:r>
              <a:rPr lang="en-US" sz="1600" dirty="0" smtClean="0">
                <a:latin typeface="Bembo Std"/>
                <a:ea typeface="ＭＳ 明朝"/>
                <a:cs typeface="Bembo Std"/>
              </a:rPr>
              <a:t> </a:t>
            </a:r>
            <a:r>
              <a:rPr lang="en-US" sz="1600" dirty="0" err="1" smtClean="0">
                <a:latin typeface="Bembo Std"/>
                <a:ea typeface="ＭＳ 明朝"/>
                <a:cs typeface="Bembo Std"/>
              </a:rPr>
              <a:t>dei</a:t>
            </a:r>
            <a:r>
              <a:rPr lang="en-US" sz="1600" dirty="0" smtClean="0">
                <a:latin typeface="Bembo Std"/>
                <a:ea typeface="ＭＳ 明朝"/>
                <a:cs typeface="Bembo Std"/>
              </a:rPr>
              <a:t> </a:t>
            </a:r>
            <a:r>
              <a:rPr lang="en-US" sz="1600" dirty="0" err="1" smtClean="0">
                <a:latin typeface="Bembo Std"/>
                <a:ea typeface="ＭＳ 明朝"/>
                <a:cs typeface="Bembo Std"/>
              </a:rPr>
              <a:t>singoli</a:t>
            </a:r>
            <a:r>
              <a:rPr lang="en-US" sz="1600" dirty="0" smtClean="0">
                <a:latin typeface="Bembo Std"/>
                <a:ea typeface="ＭＳ 明朝"/>
                <a:cs typeface="Bembo Std"/>
              </a:rPr>
              <a:t> per “</a:t>
            </a:r>
            <a:r>
              <a:rPr lang="en-US" sz="1600" dirty="0" err="1" smtClean="0">
                <a:latin typeface="Bembo Std"/>
                <a:ea typeface="ＭＳ 明朝"/>
                <a:cs typeface="Bembo Std"/>
              </a:rPr>
              <a:t>spianare</a:t>
            </a:r>
            <a:r>
              <a:rPr lang="en-US" sz="1600" dirty="0" smtClean="0">
                <a:latin typeface="Bembo Std"/>
                <a:ea typeface="ＭＳ 明朝"/>
                <a:cs typeface="Bembo Std"/>
              </a:rPr>
              <a:t> ad </a:t>
            </a:r>
            <a:r>
              <a:rPr lang="en-US" sz="1600" dirty="0" err="1" smtClean="0">
                <a:latin typeface="Bembo Std"/>
                <a:ea typeface="ＭＳ 明朝"/>
                <a:cs typeface="Bembo Std"/>
              </a:rPr>
              <a:t>esse</a:t>
            </a:r>
            <a:r>
              <a:rPr lang="en-US" sz="1600" dirty="0" smtClean="0">
                <a:latin typeface="Bembo Std"/>
                <a:ea typeface="ＭＳ 明朝"/>
                <a:cs typeface="Bembo Std"/>
              </a:rPr>
              <a:t> la </a:t>
            </a:r>
            <a:r>
              <a:rPr lang="en-US" sz="1600" dirty="0" err="1" smtClean="0">
                <a:latin typeface="Bembo Std"/>
                <a:ea typeface="ＭＳ 明朝"/>
                <a:cs typeface="Bembo Std"/>
              </a:rPr>
              <a:t>strada</a:t>
            </a:r>
            <a:r>
              <a:rPr lang="en-US" sz="1600" dirty="0" smtClean="0">
                <a:latin typeface="Bembo Std"/>
                <a:ea typeface="ＭＳ 明朝"/>
                <a:cs typeface="Bembo Std"/>
              </a:rPr>
              <a:t>, </a:t>
            </a:r>
            <a:r>
              <a:rPr lang="en-US" sz="1600" dirty="0" err="1" smtClean="0">
                <a:latin typeface="Bembo Std"/>
                <a:ea typeface="ＭＳ 明朝"/>
                <a:cs typeface="Bembo Std"/>
              </a:rPr>
              <a:t>tramite</a:t>
            </a:r>
            <a:r>
              <a:rPr lang="en-US" sz="1600" dirty="0" smtClean="0">
                <a:latin typeface="Bembo Std"/>
                <a:ea typeface="ＭＳ 明朝"/>
                <a:cs typeface="Bembo Std"/>
              </a:rPr>
              <a:t> </a:t>
            </a:r>
            <a:r>
              <a:rPr lang="en-US" sz="1600" dirty="0" err="1" smtClean="0">
                <a:latin typeface="Bembo Std"/>
                <a:ea typeface="ＭＳ 明朝"/>
                <a:cs typeface="Bembo Std"/>
              </a:rPr>
              <a:t>il</a:t>
            </a:r>
            <a:r>
              <a:rPr lang="en-US" sz="1600" dirty="0" smtClean="0">
                <a:latin typeface="Bembo Std"/>
                <a:ea typeface="ＭＳ 明朝"/>
                <a:cs typeface="Bembo Std"/>
              </a:rPr>
              <a:t> </a:t>
            </a:r>
            <a:r>
              <a:rPr lang="en-US" sz="1600" dirty="0" err="1" smtClean="0">
                <a:latin typeface="Bembo Std"/>
                <a:ea typeface="ＭＳ 明朝"/>
                <a:cs typeface="Bembo Std"/>
              </a:rPr>
              <a:t>superamento</a:t>
            </a:r>
            <a:r>
              <a:rPr lang="en-US" sz="1600" dirty="0" smtClean="0">
                <a:latin typeface="Bembo Std"/>
                <a:ea typeface="ＭＳ 明朝"/>
                <a:cs typeface="Bembo Std"/>
              </a:rPr>
              <a:t>  </a:t>
            </a:r>
            <a:r>
              <a:rPr lang="en-US" sz="1600" dirty="0" err="1" smtClean="0">
                <a:latin typeface="Bembo Std"/>
                <a:ea typeface="ＭＳ 明朝"/>
                <a:cs typeface="Bembo Std"/>
              </a:rPr>
              <a:t>degli</a:t>
            </a:r>
            <a:r>
              <a:rPr lang="en-US" sz="1600" dirty="0" smtClean="0">
                <a:latin typeface="Bembo Std"/>
                <a:ea typeface="ＭＳ 明朝"/>
                <a:cs typeface="Bembo Std"/>
              </a:rPr>
              <a:t> </a:t>
            </a:r>
            <a:r>
              <a:rPr lang="en-US" sz="1600" dirty="0" err="1" smtClean="0">
                <a:latin typeface="Bembo Std"/>
                <a:ea typeface="ＭＳ 明朝"/>
                <a:cs typeface="Bembo Std"/>
              </a:rPr>
              <a:t>ostacoli</a:t>
            </a:r>
            <a:r>
              <a:rPr lang="en-US" sz="1600" dirty="0" smtClean="0">
                <a:latin typeface="Bembo Std"/>
                <a:ea typeface="ＭＳ 明朝"/>
                <a:cs typeface="Bembo Std"/>
              </a:rPr>
              <a:t> </a:t>
            </a:r>
            <a:r>
              <a:rPr lang="en-US" sz="1600" dirty="0" err="1" smtClean="0">
                <a:latin typeface="Bembo Std"/>
                <a:ea typeface="ＭＳ 明朝"/>
                <a:cs typeface="Bembo Std"/>
              </a:rPr>
              <a:t>di</a:t>
            </a:r>
            <a:r>
              <a:rPr lang="en-US" sz="1600" dirty="0" smtClean="0">
                <a:latin typeface="Bembo Std"/>
                <a:ea typeface="ＭＳ 明朝"/>
                <a:cs typeface="Bembo Std"/>
              </a:rPr>
              <a:t> </a:t>
            </a:r>
            <a:r>
              <a:rPr lang="en-US" sz="1600" dirty="0" err="1" smtClean="0">
                <a:latin typeface="Bembo Std"/>
                <a:ea typeface="ＭＳ 明朝"/>
                <a:cs typeface="Bembo Std"/>
              </a:rPr>
              <a:t>ogni</a:t>
            </a:r>
            <a:r>
              <a:rPr lang="en-US" sz="1600" dirty="0" smtClean="0">
                <a:latin typeface="Bembo Std"/>
                <a:ea typeface="ＭＳ 明朝"/>
                <a:cs typeface="Bembo Std"/>
              </a:rPr>
              <a:t> </a:t>
            </a:r>
            <a:r>
              <a:rPr lang="en-US" sz="1600" dirty="0" err="1" smtClean="0">
                <a:latin typeface="Bembo Std"/>
                <a:ea typeface="ＭＳ 明朝"/>
                <a:cs typeface="Bembo Std"/>
              </a:rPr>
              <a:t>genere</a:t>
            </a:r>
            <a:r>
              <a:rPr lang="en-US" sz="1600" dirty="0" smtClean="0">
                <a:latin typeface="Bembo Std"/>
                <a:ea typeface="ＭＳ 明朝"/>
                <a:cs typeface="Bembo Std"/>
              </a:rPr>
              <a:t> </a:t>
            </a:r>
            <a:r>
              <a:rPr lang="en-US" sz="1600" dirty="0" err="1" smtClean="0">
                <a:latin typeface="Bembo Std"/>
                <a:ea typeface="ＭＳ 明朝"/>
                <a:cs typeface="Bembo Std"/>
              </a:rPr>
              <a:t>di</a:t>
            </a:r>
            <a:r>
              <a:rPr lang="en-US" sz="1600" dirty="0" smtClean="0">
                <a:latin typeface="Bembo Std"/>
                <a:ea typeface="ＭＳ 明朝"/>
                <a:cs typeface="Bembo Std"/>
              </a:rPr>
              <a:t> cui tale </a:t>
            </a:r>
            <a:r>
              <a:rPr lang="en-US" sz="1600" dirty="0" err="1" smtClean="0">
                <a:latin typeface="Bembo Std"/>
                <a:ea typeface="ＭＳ 明朝"/>
                <a:cs typeface="Bembo Std"/>
              </a:rPr>
              <a:t>strada</a:t>
            </a:r>
            <a:r>
              <a:rPr lang="en-US" sz="1600" dirty="0" smtClean="0">
                <a:latin typeface="Bembo Std"/>
                <a:ea typeface="ＭＳ 明朝"/>
                <a:cs typeface="Bembo Std"/>
              </a:rPr>
              <a:t> </a:t>
            </a:r>
            <a:r>
              <a:rPr lang="en-US" sz="1600" dirty="0" err="1" smtClean="0">
                <a:latin typeface="Bembo Std"/>
                <a:ea typeface="ＭＳ 明朝"/>
                <a:cs typeface="Bembo Std"/>
              </a:rPr>
              <a:t>potrebbe</a:t>
            </a:r>
            <a:r>
              <a:rPr lang="en-US" sz="1600" dirty="0" smtClean="0">
                <a:latin typeface="Bembo Std"/>
                <a:ea typeface="ＭＳ 明朝"/>
                <a:cs typeface="Bembo Std"/>
              </a:rPr>
              <a:t> </a:t>
            </a:r>
            <a:r>
              <a:rPr lang="en-US" sz="1600" dirty="0" err="1" smtClean="0">
                <a:latin typeface="Bembo Std"/>
                <a:ea typeface="ＭＳ 明朝"/>
                <a:cs typeface="Bembo Std"/>
              </a:rPr>
              <a:t>essere</a:t>
            </a:r>
            <a:r>
              <a:rPr lang="en-US" sz="1600" dirty="0" smtClean="0">
                <a:latin typeface="Bembo Std"/>
                <a:ea typeface="ＭＳ 明朝"/>
                <a:cs typeface="Bembo Std"/>
              </a:rPr>
              <a:t> disseminate, </a:t>
            </a:r>
            <a:r>
              <a:rPr lang="en-US" sz="1600" dirty="0" err="1" smtClean="0">
                <a:latin typeface="Bembo Std"/>
                <a:ea typeface="ＭＳ 明朝"/>
                <a:cs typeface="Bembo Std"/>
              </a:rPr>
              <a:t>ove</a:t>
            </a:r>
            <a:r>
              <a:rPr lang="en-US" sz="1600" dirty="0" smtClean="0">
                <a:latin typeface="Bembo Std"/>
                <a:ea typeface="ＭＳ 明朝"/>
                <a:cs typeface="Bembo Std"/>
              </a:rPr>
              <a:t> ad </a:t>
            </a:r>
            <a:r>
              <a:rPr lang="en-US" sz="1600" dirty="0" err="1" smtClean="0">
                <a:latin typeface="Bembo Std"/>
                <a:ea typeface="ＭＳ 明朝"/>
                <a:cs typeface="Bembo Std"/>
              </a:rPr>
              <a:t>agire</a:t>
            </a:r>
            <a:r>
              <a:rPr lang="en-US" sz="1600" dirty="0" smtClean="0">
                <a:latin typeface="Bembo Std"/>
                <a:ea typeface="ＭＳ 明朝"/>
                <a:cs typeface="Bembo Std"/>
              </a:rPr>
              <a:t> fosse </a:t>
            </a:r>
            <a:r>
              <a:rPr lang="en-US" sz="1600" dirty="0" err="1" smtClean="0">
                <a:latin typeface="Bembo Std"/>
                <a:ea typeface="ＭＳ 明朝"/>
                <a:cs typeface="Bembo Std"/>
              </a:rPr>
              <a:t>il</a:t>
            </a:r>
            <a:r>
              <a:rPr lang="en-US" sz="1600" dirty="0" smtClean="0">
                <a:latin typeface="Bembo Std"/>
                <a:ea typeface="ＭＳ 明朝"/>
                <a:cs typeface="Bembo Std"/>
              </a:rPr>
              <a:t> </a:t>
            </a:r>
            <a:r>
              <a:rPr lang="en-US" sz="1600" dirty="0" err="1" smtClean="0">
                <a:latin typeface="Bembo Std"/>
                <a:ea typeface="ＭＳ 明朝"/>
                <a:cs typeface="Bembo Std"/>
              </a:rPr>
              <a:t>singolo</a:t>
            </a:r>
            <a:r>
              <a:rPr lang="en-US" sz="1600" dirty="0" smtClean="0">
                <a:latin typeface="Bembo Std"/>
                <a:ea typeface="ＭＳ 明朝"/>
                <a:cs typeface="Bembo Std"/>
              </a:rPr>
              <a:t>: non ultimo </a:t>
            </a:r>
            <a:r>
              <a:rPr lang="en-US" sz="1600" dirty="0" err="1" smtClean="0">
                <a:latin typeface="Bembo Std"/>
                <a:ea typeface="ＭＳ 明朝"/>
                <a:cs typeface="Bembo Std"/>
              </a:rPr>
              <a:t>quello</a:t>
            </a:r>
            <a:r>
              <a:rPr lang="en-US" sz="1600" dirty="0" smtClean="0">
                <a:latin typeface="Bembo Std"/>
                <a:ea typeface="ＭＳ 明朝"/>
                <a:cs typeface="Bembo Std"/>
              </a:rPr>
              <a:t> </a:t>
            </a:r>
            <a:r>
              <a:rPr lang="en-US" sz="1600" dirty="0" err="1" smtClean="0">
                <a:latin typeface="Bembo Std"/>
                <a:ea typeface="ＭＳ 明朝"/>
                <a:cs typeface="Bembo Std"/>
              </a:rPr>
              <a:t>insito</a:t>
            </a:r>
            <a:r>
              <a:rPr lang="en-US" sz="1600" dirty="0" smtClean="0">
                <a:latin typeface="Bembo Std"/>
                <a:ea typeface="ＭＳ 明朝"/>
                <a:cs typeface="Bembo Std"/>
              </a:rPr>
              <a:t> </a:t>
            </a:r>
            <a:r>
              <a:rPr lang="en-US" sz="1600" dirty="0" err="1" smtClean="0">
                <a:latin typeface="Bembo Std"/>
                <a:ea typeface="ＭＳ 明朝"/>
                <a:cs typeface="Bembo Std"/>
              </a:rPr>
              <a:t>nelle</a:t>
            </a:r>
            <a:r>
              <a:rPr lang="en-US" sz="1600" dirty="0" smtClean="0">
                <a:latin typeface="Bembo Std"/>
                <a:ea typeface="ＭＳ 明朝"/>
                <a:cs typeface="Bembo Std"/>
              </a:rPr>
              <a:t> </a:t>
            </a:r>
            <a:r>
              <a:rPr lang="en-US" sz="1600" dirty="0" err="1" smtClean="0">
                <a:latin typeface="Bembo Std"/>
                <a:ea typeface="ＭＳ 明朝"/>
                <a:cs typeface="Bembo Std"/>
              </a:rPr>
              <a:t>remore</a:t>
            </a:r>
            <a:r>
              <a:rPr lang="en-US" sz="1600" dirty="0" smtClean="0">
                <a:latin typeface="Bembo Std"/>
                <a:ea typeface="ＭＳ 明朝"/>
                <a:cs typeface="Bembo Std"/>
              </a:rPr>
              <a:t> del </a:t>
            </a:r>
            <a:r>
              <a:rPr lang="en-US" sz="1600" dirty="0" err="1" smtClean="0">
                <a:latin typeface="Bembo Std"/>
                <a:ea typeface="ＭＳ 明朝"/>
                <a:cs typeface="Bembo Std"/>
              </a:rPr>
              <a:t>cittadino</a:t>
            </a:r>
            <a:r>
              <a:rPr lang="en-US" sz="1600" dirty="0" smtClean="0">
                <a:latin typeface="Bembo Std"/>
                <a:ea typeface="ＭＳ 明朝"/>
                <a:cs typeface="Bembo Std"/>
              </a:rPr>
              <a:t> </a:t>
            </a:r>
            <a:r>
              <a:rPr lang="en-US" sz="1600" dirty="0" err="1" smtClean="0">
                <a:latin typeface="Bembo Std"/>
                <a:ea typeface="ＭＳ 明朝"/>
                <a:cs typeface="Bembo Std"/>
              </a:rPr>
              <a:t>isolato</a:t>
            </a:r>
            <a:r>
              <a:rPr lang="en-US" sz="1600" dirty="0" smtClean="0">
                <a:latin typeface="Bembo Std"/>
                <a:ea typeface="ＭＳ 明朝"/>
                <a:cs typeface="Bembo Std"/>
              </a:rPr>
              <a:t> ad </a:t>
            </a:r>
            <a:r>
              <a:rPr lang="en-US" sz="1600" dirty="0" err="1" smtClean="0">
                <a:latin typeface="Bembo Std"/>
                <a:ea typeface="ＭＳ 明朝"/>
                <a:cs typeface="Bembo Std"/>
              </a:rPr>
              <a:t>affrontare</a:t>
            </a:r>
            <a:r>
              <a:rPr lang="en-US" sz="1600" dirty="0" smtClean="0">
                <a:latin typeface="Bembo Std"/>
                <a:ea typeface="ＭＳ 明朝"/>
                <a:cs typeface="Bembo Std"/>
              </a:rPr>
              <a:t> </a:t>
            </a:r>
            <a:r>
              <a:rPr lang="en-US" sz="1600" dirty="0" err="1" smtClean="0">
                <a:latin typeface="Bembo Std"/>
                <a:ea typeface="ＭＳ 明朝"/>
                <a:cs typeface="Bembo Std"/>
              </a:rPr>
              <a:t>costose</a:t>
            </a:r>
            <a:r>
              <a:rPr lang="en-US" sz="1600" dirty="0" smtClean="0">
                <a:latin typeface="Bembo Std"/>
                <a:ea typeface="ＭＳ 明朝"/>
                <a:cs typeface="Bembo Std"/>
              </a:rPr>
              <a:t> </a:t>
            </a:r>
            <a:r>
              <a:rPr lang="en-US" sz="1600" dirty="0" err="1" smtClean="0">
                <a:latin typeface="Bembo Std"/>
                <a:ea typeface="ＭＳ 明朝"/>
                <a:cs typeface="Bembo Std"/>
              </a:rPr>
              <a:t>controversie</a:t>
            </a:r>
            <a:r>
              <a:rPr lang="en-US" sz="1600" dirty="0" smtClean="0">
                <a:latin typeface="Bembo Std"/>
                <a:ea typeface="ＭＳ 明朝"/>
                <a:cs typeface="Bembo Std"/>
              </a:rPr>
              <a:t> per </a:t>
            </a:r>
            <a:r>
              <a:rPr lang="en-US" sz="1600" dirty="0" err="1" smtClean="0">
                <a:latin typeface="Bembo Std"/>
                <a:ea typeface="ＭＳ 明朝"/>
                <a:cs typeface="Bembo Std"/>
              </a:rPr>
              <a:t>somme</a:t>
            </a:r>
            <a:r>
              <a:rPr lang="en-US" sz="1600" dirty="0" smtClean="0">
                <a:latin typeface="Bembo Std"/>
                <a:ea typeface="ＭＳ 明朝"/>
                <a:cs typeface="Bembo Std"/>
              </a:rPr>
              <a:t> </a:t>
            </a:r>
            <a:r>
              <a:rPr lang="en-US" sz="1600" dirty="0" err="1" smtClean="0">
                <a:latin typeface="Bembo Std"/>
                <a:ea typeface="ＭＳ 明朝"/>
                <a:cs typeface="Bembo Std"/>
              </a:rPr>
              <a:t>relativamente</a:t>
            </a:r>
            <a:r>
              <a:rPr lang="en-US" sz="1600" dirty="0" smtClean="0">
                <a:latin typeface="Bembo Std"/>
                <a:ea typeface="ＭＳ 明朝"/>
                <a:cs typeface="Bembo Std"/>
              </a:rPr>
              <a:t> </a:t>
            </a:r>
            <a:r>
              <a:rPr lang="en-US" sz="1600" dirty="0" err="1" smtClean="0">
                <a:latin typeface="Bembo Std"/>
                <a:ea typeface="ＭＳ 明朝"/>
                <a:cs typeface="Bembo Std"/>
              </a:rPr>
              <a:t>modeste</a:t>
            </a:r>
            <a:r>
              <a:rPr lang="en-US" sz="1600" dirty="0" smtClean="0">
                <a:latin typeface="Bembo Std"/>
                <a:ea typeface="ＭＳ 明朝"/>
                <a:cs typeface="Bembo Std"/>
              </a:rPr>
              <a:t>, </a:t>
            </a:r>
            <a:r>
              <a:rPr lang="en-US" sz="1600" dirty="0" err="1" smtClean="0">
                <a:latin typeface="Bembo Std"/>
                <a:ea typeface="ＭＳ 明朝"/>
                <a:cs typeface="Bembo Std"/>
              </a:rPr>
              <a:t>nei</a:t>
            </a:r>
            <a:r>
              <a:rPr lang="en-US" sz="1600" dirty="0" smtClean="0">
                <a:latin typeface="Bembo Std"/>
                <a:ea typeface="ＭＳ 明朝"/>
                <a:cs typeface="Bembo Std"/>
              </a:rPr>
              <a:t> </a:t>
            </a:r>
            <a:r>
              <a:rPr lang="en-US" sz="1600" dirty="0" err="1" smtClean="0">
                <a:latin typeface="Bembo Std"/>
                <a:ea typeface="ＭＳ 明朝"/>
                <a:cs typeface="Bembo Std"/>
              </a:rPr>
              <a:t>confronti</a:t>
            </a:r>
            <a:r>
              <a:rPr lang="en-US" sz="1600" dirty="0" smtClean="0">
                <a:latin typeface="Bembo Std"/>
                <a:ea typeface="ＭＳ 明朝"/>
                <a:cs typeface="Bembo Std"/>
              </a:rPr>
              <a:t> </a:t>
            </a:r>
            <a:r>
              <a:rPr lang="en-US" sz="1600" dirty="0" err="1" smtClean="0">
                <a:latin typeface="Bembo Std"/>
                <a:ea typeface="ＭＳ 明朝"/>
                <a:cs typeface="Bembo Std"/>
              </a:rPr>
              <a:t>di</a:t>
            </a:r>
            <a:r>
              <a:rPr lang="en-US" sz="1600" dirty="0" smtClean="0">
                <a:latin typeface="Bembo Std"/>
                <a:ea typeface="ＭＳ 明朝"/>
                <a:cs typeface="Bembo Std"/>
              </a:rPr>
              <a:t> </a:t>
            </a:r>
            <a:r>
              <a:rPr lang="en-US" sz="1600" dirty="0" err="1" smtClean="0">
                <a:latin typeface="Bembo Std"/>
                <a:ea typeface="ＭＳ 明朝"/>
                <a:cs typeface="Bembo Std"/>
              </a:rPr>
              <a:t>avversari</a:t>
            </a:r>
            <a:r>
              <a:rPr lang="en-US" sz="1600" dirty="0" smtClean="0">
                <a:latin typeface="Bembo Std"/>
                <a:ea typeface="ＭＳ 明朝"/>
                <a:cs typeface="Bembo Std"/>
              </a:rPr>
              <a:t> </a:t>
            </a:r>
            <a:r>
              <a:rPr lang="en-US" sz="1600" dirty="0" err="1" smtClean="0">
                <a:latin typeface="Bembo Std"/>
                <a:ea typeface="ＭＳ 明朝"/>
                <a:cs typeface="Bembo Std"/>
              </a:rPr>
              <a:t>agguerriti</a:t>
            </a:r>
            <a:r>
              <a:rPr lang="en-US" sz="1600" dirty="0" smtClean="0">
                <a:latin typeface="Bembo Std"/>
                <a:ea typeface="ＭＳ 明朝"/>
                <a:cs typeface="Bembo Std"/>
              </a:rPr>
              <a:t>”.</a:t>
            </a:r>
          </a:p>
          <a:p>
            <a:pPr marL="0" marR="0" algn="just">
              <a:lnSpc>
                <a:spcPct val="115000"/>
              </a:lnSpc>
              <a:spcBef>
                <a:spcPts val="0"/>
              </a:spcBef>
              <a:spcAft>
                <a:spcPts val="0"/>
              </a:spcAft>
              <a:buNone/>
            </a:pPr>
            <a:r>
              <a:rPr lang="en-US" sz="1600" dirty="0" smtClean="0">
                <a:latin typeface="Bembo Std"/>
                <a:ea typeface="ＭＳ 明朝"/>
                <a:cs typeface="Bembo Std"/>
              </a:rPr>
              <a:t> </a:t>
            </a:r>
          </a:p>
          <a:p>
            <a:pPr marL="0" marR="0" algn="just">
              <a:lnSpc>
                <a:spcPct val="115000"/>
              </a:lnSpc>
              <a:spcBef>
                <a:spcPts val="0"/>
              </a:spcBef>
              <a:spcAft>
                <a:spcPts val="0"/>
              </a:spcAft>
              <a:buNone/>
            </a:pPr>
            <a:r>
              <a:rPr lang="en-US" sz="1600" dirty="0" smtClean="0">
                <a:latin typeface="Bembo Std"/>
                <a:ea typeface="ＭＳ 明朝"/>
                <a:cs typeface="Bembo Std"/>
              </a:rPr>
              <a:t>The Court of Cassation has definitively recognized </a:t>
            </a:r>
            <a:r>
              <a:rPr lang="en-US" sz="1600" dirty="0" err="1" smtClean="0">
                <a:latin typeface="Bembo Std"/>
                <a:ea typeface="ＭＳ 明朝"/>
                <a:cs typeface="Bembo Std"/>
              </a:rPr>
              <a:t>Codacons</a:t>
            </a:r>
            <a:r>
              <a:rPr lang="en-US" sz="1600" dirty="0" smtClean="0">
                <a:latin typeface="Bembo Std"/>
                <a:ea typeface="ＭＳ 明朝"/>
                <a:cs typeface="Bembo Std"/>
              </a:rPr>
              <a:t>’ value and indisputable usefulness in taking on initiatives for individuals to</a:t>
            </a:r>
            <a:r>
              <a:rPr lang="en-US" sz="1600" i="1" dirty="0" smtClean="0">
                <a:latin typeface="Bembo Std"/>
                <a:ea typeface="ＭＳ 明朝"/>
                <a:cs typeface="Bembo Std"/>
              </a:rPr>
              <a:t> “pave the road for them, by overcoming obstacles of all kinds that could be scattered on that road, were the individual to have taken action, not the least of which would be the hesitation of the isolated citizen to take on costly disputes for relatively modest sums against fierce adversaries”.</a:t>
            </a:r>
            <a:endParaRPr lang="en-US" sz="1600" dirty="0">
              <a:latin typeface="Bembo Std"/>
              <a:ea typeface="ＭＳ 明朝"/>
              <a:cs typeface="Bembo Std"/>
            </a:endParaRPr>
          </a:p>
          <a:p>
            <a:pPr marL="0" marR="0" algn="just">
              <a:lnSpc>
                <a:spcPct val="115000"/>
              </a:lnSpc>
              <a:spcBef>
                <a:spcPts val="0"/>
              </a:spcBef>
              <a:spcAft>
                <a:spcPts val="0"/>
              </a:spcAft>
              <a:buNone/>
            </a:pPr>
            <a:r>
              <a:rPr lang="en-US" sz="1600" dirty="0" smtClean="0">
                <a:latin typeface="Bembo Std"/>
                <a:ea typeface="ＭＳ 明朝"/>
                <a:cs typeface="Bembo Std"/>
              </a:rPr>
              <a:t> </a:t>
            </a:r>
          </a:p>
          <a:p>
            <a:pPr marL="0" marR="0" algn="just">
              <a:lnSpc>
                <a:spcPct val="115000"/>
              </a:lnSpc>
              <a:spcBef>
                <a:spcPts val="0"/>
              </a:spcBef>
              <a:spcAft>
                <a:spcPts val="0"/>
              </a:spcAft>
              <a:buNone/>
            </a:pPr>
            <a:r>
              <a:rPr lang="en-US" sz="1600" dirty="0" smtClean="0">
                <a:latin typeface="Bembo Std"/>
                <a:ea typeface="ＭＳ 明朝"/>
                <a:cs typeface="Bembo Std"/>
              </a:rPr>
              <a:t>The Court of Cassation has definitively recognized CODACONS’ value and indisputable usefulness in taking on initiatives for individuals to “pave the way for them, by clearing obstacles of all kinds that may be scattered along the path of individual action. The hesitation of the isolated citizen to take on costly disputes over relatively modest sums against fierce adversaries would not be the least of such obstacles.”</a:t>
            </a:r>
          </a:p>
          <a:p>
            <a:pPr>
              <a:buNone/>
            </a:pPr>
            <a:endParaRPr lang="en-US" sz="1600" dirty="0">
              <a:latin typeface="Bembo Std"/>
              <a:cs typeface="Bembo Std"/>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ctr">
              <a:lnSpc>
                <a:spcPct val="115000"/>
              </a:lnSpc>
              <a:spcBef>
                <a:spcPts val="0"/>
              </a:spcBef>
              <a:spcAft>
                <a:spcPts val="0"/>
              </a:spcAft>
              <a:buNone/>
            </a:pPr>
            <a:r>
              <a:rPr lang="en-US" sz="1800" i="1" dirty="0" err="1" smtClean="0">
                <a:latin typeface="Bembo Std"/>
                <a:ea typeface="ＭＳ 明朝"/>
                <a:cs typeface="Bembo Std"/>
              </a:rPr>
              <a:t>Traduttore</a:t>
            </a:r>
            <a:r>
              <a:rPr lang="en-US" sz="1800" i="1" dirty="0" smtClean="0">
                <a:latin typeface="Bembo Std"/>
                <a:ea typeface="ＭＳ 明朝"/>
                <a:cs typeface="Bembo Std"/>
              </a:rPr>
              <a:t>, </a:t>
            </a:r>
            <a:r>
              <a:rPr lang="en-US" sz="1800" i="1" dirty="0" err="1" smtClean="0">
                <a:latin typeface="Bembo Std"/>
                <a:ea typeface="ＭＳ 明朝"/>
                <a:cs typeface="Bembo Std"/>
              </a:rPr>
              <a:t>traditore</a:t>
            </a:r>
            <a:r>
              <a:rPr lang="en-US" sz="1800" dirty="0" smtClean="0">
                <a:latin typeface="Bembo Std"/>
                <a:ea typeface="ＭＳ 明朝"/>
                <a:cs typeface="Bembo Std"/>
              </a:rPr>
              <a:t>!  </a:t>
            </a:r>
          </a:p>
          <a:p>
            <a:pPr marL="0" marR="0" algn="ctr">
              <a:lnSpc>
                <a:spcPct val="115000"/>
              </a:lnSpc>
              <a:spcBef>
                <a:spcPts val="0"/>
              </a:spcBef>
              <a:spcAft>
                <a:spcPts val="0"/>
              </a:spcAft>
              <a:buNone/>
            </a:pPr>
            <a:endParaRPr lang="en-US" sz="1800" dirty="0" smtClean="0">
              <a:latin typeface="Bembo Std"/>
              <a:ea typeface="ＭＳ 明朝"/>
              <a:cs typeface="Bembo Std"/>
            </a:endParaRPr>
          </a:p>
          <a:p>
            <a:pPr marL="0" marR="0" algn="ctr">
              <a:lnSpc>
                <a:spcPct val="115000"/>
              </a:lnSpc>
              <a:spcBef>
                <a:spcPts val="0"/>
              </a:spcBef>
              <a:spcAft>
                <a:spcPts val="0"/>
              </a:spcAft>
              <a:buNone/>
            </a:pPr>
            <a:r>
              <a:rPr lang="en-US" sz="1800" dirty="0" smtClean="0">
                <a:latin typeface="Bembo Std"/>
                <a:ea typeface="ＭＳ 明朝"/>
                <a:cs typeface="Bembo Std"/>
              </a:rPr>
              <a:t>Translator, betrayer! </a:t>
            </a:r>
          </a:p>
          <a:p>
            <a:pPr marL="0" marR="0" algn="just">
              <a:lnSpc>
                <a:spcPct val="115000"/>
              </a:lnSpc>
              <a:spcBef>
                <a:spcPts val="0"/>
              </a:spcBef>
              <a:spcAft>
                <a:spcPts val="0"/>
              </a:spcAft>
              <a:buNone/>
            </a:pPr>
            <a:endParaRPr lang="en-US" sz="1800" dirty="0" smtClean="0">
              <a:latin typeface="Times New Roman"/>
              <a:ea typeface="ＭＳ 明朝"/>
              <a:cs typeface="Times New Roman"/>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ctr">
              <a:lnSpc>
                <a:spcPct val="115000"/>
              </a:lnSpc>
              <a:spcBef>
                <a:spcPts val="0"/>
              </a:spcBef>
              <a:spcAft>
                <a:spcPts val="0"/>
              </a:spcAft>
              <a:buNone/>
            </a:pPr>
            <a:r>
              <a:rPr lang="en-US" sz="1800" i="1" dirty="0" err="1" smtClean="0">
                <a:latin typeface="Bembo Std"/>
                <a:ea typeface="ＭＳ 明朝"/>
                <a:cs typeface="Bembo Std"/>
              </a:rPr>
              <a:t>Traduttore</a:t>
            </a:r>
            <a:r>
              <a:rPr lang="en-US" sz="1800" i="1" dirty="0" smtClean="0">
                <a:latin typeface="Bembo Std"/>
                <a:ea typeface="ＭＳ 明朝"/>
                <a:cs typeface="Bembo Std"/>
              </a:rPr>
              <a:t>, </a:t>
            </a:r>
            <a:r>
              <a:rPr lang="en-US" sz="1800" i="1" dirty="0" err="1" smtClean="0">
                <a:latin typeface="Bembo Std"/>
                <a:ea typeface="ＭＳ 明朝"/>
                <a:cs typeface="Bembo Std"/>
              </a:rPr>
              <a:t>traditore</a:t>
            </a:r>
            <a:r>
              <a:rPr lang="en-US" sz="1800" dirty="0" smtClean="0">
                <a:latin typeface="Bembo Std"/>
                <a:ea typeface="ＭＳ 明朝"/>
                <a:cs typeface="Bembo Std"/>
              </a:rPr>
              <a:t>!  </a:t>
            </a:r>
          </a:p>
          <a:p>
            <a:pPr marL="0" marR="0" algn="ctr">
              <a:lnSpc>
                <a:spcPct val="115000"/>
              </a:lnSpc>
              <a:spcBef>
                <a:spcPts val="0"/>
              </a:spcBef>
              <a:spcAft>
                <a:spcPts val="0"/>
              </a:spcAft>
              <a:buNone/>
            </a:pPr>
            <a:r>
              <a:rPr lang="en-US" sz="1800" dirty="0" smtClean="0">
                <a:latin typeface="Bembo Std"/>
                <a:ea typeface="ＭＳ 明朝"/>
                <a:cs typeface="Bembo Std"/>
              </a:rPr>
              <a:t> </a:t>
            </a:r>
          </a:p>
          <a:p>
            <a:pPr marL="0" marR="0" algn="ctr">
              <a:lnSpc>
                <a:spcPct val="115000"/>
              </a:lnSpc>
              <a:spcBef>
                <a:spcPts val="0"/>
              </a:spcBef>
              <a:spcAft>
                <a:spcPts val="0"/>
              </a:spcAft>
              <a:buNone/>
            </a:pPr>
            <a:r>
              <a:rPr lang="en-US" dirty="0" smtClean="0">
                <a:latin typeface="Bembo Std"/>
                <a:ea typeface="ＭＳ 明朝"/>
                <a:cs typeface="Bembo Std"/>
              </a:rPr>
              <a:t>TRANSLATION EQUALS TREASON</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Qualsiasi</a:t>
            </a:r>
            <a:r>
              <a:rPr lang="en-US" sz="1800" dirty="0" smtClean="0">
                <a:latin typeface="Bembo Std"/>
                <a:ea typeface="ＭＳ 明朝"/>
                <a:cs typeface="Bembo Std"/>
              </a:rPr>
              <a:t> </a:t>
            </a:r>
            <a:r>
              <a:rPr lang="en-US" sz="1800" dirty="0" err="1" smtClean="0">
                <a:latin typeface="Bembo Std"/>
                <a:ea typeface="ＭＳ 明朝"/>
                <a:cs typeface="Bembo Std"/>
              </a:rPr>
              <a:t>eventuale</a:t>
            </a:r>
            <a:r>
              <a:rPr lang="en-US" sz="1800" dirty="0" smtClean="0">
                <a:latin typeface="Bembo Std"/>
                <a:ea typeface="ＭＳ 明朝"/>
                <a:cs typeface="Bembo Std"/>
              </a:rPr>
              <a:t> </a:t>
            </a:r>
            <a:r>
              <a:rPr lang="en-US" sz="1800" dirty="0" err="1" smtClean="0">
                <a:latin typeface="Bembo Std"/>
                <a:ea typeface="ＭＳ 明朝"/>
                <a:cs typeface="Bembo Std"/>
              </a:rPr>
              <a:t>controversia</a:t>
            </a:r>
            <a:r>
              <a:rPr lang="en-US" sz="1800" dirty="0" smtClean="0">
                <a:latin typeface="Bembo Std"/>
                <a:ea typeface="ＭＳ 明朝"/>
                <a:cs typeface="Bembo Std"/>
              </a:rPr>
              <a:t> </a:t>
            </a:r>
            <a:r>
              <a:rPr lang="en-US" sz="1800" dirty="0" err="1" smtClean="0">
                <a:latin typeface="Bembo Std"/>
                <a:ea typeface="ＭＳ 明朝"/>
                <a:cs typeface="Bembo Std"/>
              </a:rPr>
              <a:t>derivante</a:t>
            </a:r>
            <a:r>
              <a:rPr lang="en-US" sz="1800" dirty="0" smtClean="0">
                <a:latin typeface="Bembo Std"/>
                <a:ea typeface="ＭＳ 明朝"/>
                <a:cs typeface="Bembo Std"/>
              </a:rPr>
              <a:t> </a:t>
            </a:r>
            <a:r>
              <a:rPr lang="en-US" sz="1800" dirty="0" err="1" smtClean="0">
                <a:latin typeface="Bembo Std"/>
                <a:ea typeface="ＭＳ 明朝"/>
                <a:cs typeface="Bembo Std"/>
              </a:rPr>
              <a:t>dal</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relativa</a:t>
            </a:r>
            <a:r>
              <a:rPr lang="en-US" sz="1800" dirty="0" smtClean="0">
                <a:latin typeface="Bembo Std"/>
                <a:ea typeface="ＭＳ 明朝"/>
                <a:cs typeface="Bembo Std"/>
              </a:rPr>
              <a:t> al </a:t>
            </a:r>
            <a:r>
              <a:rPr lang="en-US" sz="1800" dirty="0" err="1" smtClean="0">
                <a:latin typeface="Bembo Std"/>
                <a:ea typeface="ＭＳ 明朝"/>
                <a:cs typeface="Bembo Std"/>
              </a:rPr>
              <a:t>presente</a:t>
            </a:r>
            <a:r>
              <a:rPr lang="en-US" sz="1800" dirty="0" smtClean="0">
                <a:latin typeface="Bembo Std"/>
                <a:ea typeface="ＭＳ 明朝"/>
                <a:cs typeface="Bembo Std"/>
              </a:rPr>
              <a:t> </a:t>
            </a:r>
            <a:r>
              <a:rPr lang="en-US" sz="1800" dirty="0" err="1" smtClean="0">
                <a:latin typeface="Bembo Std"/>
                <a:ea typeface="ＭＳ 明朝"/>
                <a:cs typeface="Bembo Std"/>
              </a:rPr>
              <a:t>Contratto</a:t>
            </a:r>
            <a:r>
              <a:rPr lang="en-US" sz="1800" dirty="0" smtClean="0">
                <a:latin typeface="Bembo Std"/>
                <a:ea typeface="ＭＳ 明朝"/>
                <a:cs typeface="Bembo Std"/>
              </a:rPr>
              <a:t>, </a:t>
            </a:r>
            <a:r>
              <a:rPr lang="en-US" sz="1800" dirty="0" err="1" smtClean="0">
                <a:latin typeface="Bembo Std"/>
                <a:ea typeface="ＭＳ 明朝"/>
                <a:cs typeface="Bembo Std"/>
              </a:rPr>
              <a:t>inclusa</a:t>
            </a:r>
            <a:r>
              <a:rPr lang="en-US" sz="1800" dirty="0" smtClean="0">
                <a:latin typeface="Bembo Std"/>
                <a:ea typeface="ＭＳ 明朝"/>
                <a:cs typeface="Bembo Std"/>
              </a:rPr>
              <a:t> </a:t>
            </a:r>
            <a:r>
              <a:rPr lang="en-US" sz="1800" dirty="0" err="1" smtClean="0">
                <a:latin typeface="Bembo Std"/>
                <a:ea typeface="ＭＳ 明朝"/>
                <a:cs typeface="Bembo Std"/>
              </a:rPr>
              <a:t>qualsiasi</a:t>
            </a:r>
            <a:r>
              <a:rPr lang="en-US" sz="1800" dirty="0" smtClean="0">
                <a:latin typeface="Bembo Std"/>
                <a:ea typeface="ＭＳ 明朝"/>
                <a:cs typeface="Bembo Std"/>
              </a:rPr>
              <a:t> </a:t>
            </a:r>
            <a:r>
              <a:rPr lang="en-US" sz="1800" dirty="0" err="1" smtClean="0">
                <a:latin typeface="Bembo Std"/>
                <a:ea typeface="ＭＳ 明朝"/>
                <a:cs typeface="Bembo Std"/>
              </a:rPr>
              <a:t>questione</a:t>
            </a:r>
            <a:r>
              <a:rPr lang="en-US" sz="1800" dirty="0" smtClean="0">
                <a:latin typeface="Bembo Std"/>
                <a:ea typeface="ＭＳ 明朝"/>
                <a:cs typeface="Bembo Std"/>
              </a:rPr>
              <a:t> in </a:t>
            </a:r>
            <a:r>
              <a:rPr lang="en-US" sz="1800" dirty="0" err="1" smtClean="0">
                <a:latin typeface="Bembo Std"/>
                <a:ea typeface="ＭＳ 明朝"/>
                <a:cs typeface="Bembo Std"/>
              </a:rPr>
              <a:t>merito</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interpretazione</a:t>
            </a:r>
            <a:r>
              <a:rPr lang="en-US" sz="1800" dirty="0" smtClean="0">
                <a:latin typeface="Bembo Std"/>
                <a:ea typeface="ＭＳ 明朝"/>
                <a:cs typeface="Bembo Std"/>
              </a:rPr>
              <a:t>, </a:t>
            </a:r>
            <a:r>
              <a:rPr lang="en-US" sz="1800" dirty="0" err="1" smtClean="0">
                <a:latin typeface="Bembo Std"/>
                <a:ea typeface="ＭＳ 明朝"/>
                <a:cs typeface="Bembo Std"/>
              </a:rPr>
              <a:t>esecuzione</a:t>
            </a:r>
            <a:r>
              <a:rPr lang="en-US" sz="1800" dirty="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risoluzione</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deferita</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a:t>
            </a:r>
            <a:r>
              <a:rPr lang="en-US" sz="1800" dirty="0" err="1" smtClean="0">
                <a:latin typeface="Bembo Std"/>
                <a:ea typeface="ＭＳ 明朝"/>
                <a:cs typeface="Bembo Std"/>
              </a:rPr>
              <a:t>giurisdizione</a:t>
            </a:r>
            <a:r>
              <a:rPr lang="en-US" sz="1800" dirty="0" smtClean="0">
                <a:latin typeface="Bembo Std"/>
                <a:ea typeface="ＭＳ 明朝"/>
                <a:cs typeface="Bembo Std"/>
              </a:rPr>
              <a:t> </a:t>
            </a:r>
            <a:r>
              <a:rPr lang="en-US" sz="1800" dirty="0" err="1" smtClean="0">
                <a:latin typeface="Bembo Std"/>
                <a:ea typeface="ＭＳ 明朝"/>
                <a:cs typeface="Bembo Std"/>
              </a:rPr>
              <a:t>exclusiva</a:t>
            </a:r>
            <a:r>
              <a:rPr lang="en-US" sz="1800" dirty="0" smtClean="0">
                <a:latin typeface="Bembo Std"/>
                <a:ea typeface="ＭＳ 明朝"/>
                <a:cs typeface="Bembo Std"/>
              </a:rPr>
              <a:t> del </a:t>
            </a:r>
            <a:r>
              <a:rPr lang="en-US" sz="1800" dirty="0" err="1" smtClean="0">
                <a:latin typeface="Bembo Std"/>
                <a:ea typeface="ＭＳ 明朝"/>
                <a:cs typeface="Bembo Std"/>
              </a:rPr>
              <a:t>Tribunale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Milano.</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Any potential disputes deriving from or related to this Agreement, including any issues regarding its interpretation, execution or termination, are referred to the exclusive jurisdiction of the Milan Court.</a:t>
            </a:r>
          </a:p>
          <a:p>
            <a:pPr marL="0" marR="0" algn="just">
              <a:lnSpc>
                <a:spcPct val="115000"/>
              </a:lnSpc>
              <a:spcBef>
                <a:spcPts val="0"/>
              </a:spcBef>
              <a:spcAft>
                <a:spcPts val="0"/>
              </a:spcAft>
              <a:buNone/>
            </a:pPr>
            <a:r>
              <a:rPr lang="en-US" dirty="0" smtClean="0">
                <a:latin typeface="Bembo Std"/>
                <a:ea typeface="ＭＳ 明朝"/>
                <a:cs typeface="Bembo Std"/>
              </a:rPr>
              <a:t>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a:xfrm>
            <a:off x="457200" y="1600200"/>
            <a:ext cx="8229600" cy="4838700"/>
          </a:xfrm>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Qualsiasi</a:t>
            </a:r>
            <a:r>
              <a:rPr lang="en-US" sz="1800" dirty="0" smtClean="0">
                <a:latin typeface="Bembo Std"/>
                <a:ea typeface="ＭＳ 明朝"/>
                <a:cs typeface="Bembo Std"/>
              </a:rPr>
              <a:t> </a:t>
            </a:r>
            <a:r>
              <a:rPr lang="en-US" sz="1800" dirty="0" err="1" smtClean="0">
                <a:latin typeface="Bembo Std"/>
                <a:ea typeface="ＭＳ 明朝"/>
                <a:cs typeface="Bembo Std"/>
              </a:rPr>
              <a:t>eventuale</a:t>
            </a:r>
            <a:r>
              <a:rPr lang="en-US" sz="1800" dirty="0" smtClean="0">
                <a:latin typeface="Bembo Std"/>
                <a:ea typeface="ＭＳ 明朝"/>
                <a:cs typeface="Bembo Std"/>
              </a:rPr>
              <a:t> </a:t>
            </a:r>
            <a:r>
              <a:rPr lang="en-US" sz="1800" dirty="0" err="1" smtClean="0">
                <a:latin typeface="Bembo Std"/>
                <a:ea typeface="ＭＳ 明朝"/>
                <a:cs typeface="Bembo Std"/>
              </a:rPr>
              <a:t>controversia</a:t>
            </a:r>
            <a:r>
              <a:rPr lang="en-US" sz="1800" dirty="0" smtClean="0">
                <a:latin typeface="Bembo Std"/>
                <a:ea typeface="ＭＳ 明朝"/>
                <a:cs typeface="Bembo Std"/>
              </a:rPr>
              <a:t> </a:t>
            </a:r>
            <a:r>
              <a:rPr lang="en-US" sz="1800" dirty="0" err="1" smtClean="0">
                <a:latin typeface="Bembo Std"/>
                <a:ea typeface="ＭＳ 明朝"/>
                <a:cs typeface="Bembo Std"/>
              </a:rPr>
              <a:t>derivante</a:t>
            </a:r>
            <a:r>
              <a:rPr lang="en-US" sz="1800" dirty="0" smtClean="0">
                <a:latin typeface="Bembo Std"/>
                <a:ea typeface="ＭＳ 明朝"/>
                <a:cs typeface="Bembo Std"/>
              </a:rPr>
              <a:t> </a:t>
            </a:r>
            <a:r>
              <a:rPr lang="en-US" sz="1800" dirty="0" err="1" smtClean="0">
                <a:latin typeface="Bembo Std"/>
                <a:ea typeface="ＭＳ 明朝"/>
                <a:cs typeface="Bembo Std"/>
              </a:rPr>
              <a:t>dal</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relativa</a:t>
            </a:r>
            <a:r>
              <a:rPr lang="en-US" sz="1800" dirty="0" smtClean="0">
                <a:latin typeface="Bembo Std"/>
                <a:ea typeface="ＭＳ 明朝"/>
                <a:cs typeface="Bembo Std"/>
              </a:rPr>
              <a:t> al </a:t>
            </a:r>
            <a:r>
              <a:rPr lang="en-US" sz="1800" dirty="0" err="1" smtClean="0">
                <a:latin typeface="Bembo Std"/>
                <a:ea typeface="ＭＳ 明朝"/>
                <a:cs typeface="Bembo Std"/>
              </a:rPr>
              <a:t>presente</a:t>
            </a:r>
            <a:r>
              <a:rPr lang="en-US" sz="1800" dirty="0" smtClean="0">
                <a:latin typeface="Bembo Std"/>
                <a:ea typeface="ＭＳ 明朝"/>
                <a:cs typeface="Bembo Std"/>
              </a:rPr>
              <a:t> </a:t>
            </a:r>
            <a:r>
              <a:rPr lang="en-US" sz="1800" dirty="0" err="1" smtClean="0">
                <a:latin typeface="Bembo Std"/>
                <a:ea typeface="ＭＳ 明朝"/>
                <a:cs typeface="Bembo Std"/>
              </a:rPr>
              <a:t>Contratto</a:t>
            </a:r>
            <a:r>
              <a:rPr lang="en-US" sz="1800" dirty="0" smtClean="0">
                <a:latin typeface="Bembo Std"/>
                <a:ea typeface="ＭＳ 明朝"/>
                <a:cs typeface="Bembo Std"/>
              </a:rPr>
              <a:t>, </a:t>
            </a:r>
            <a:r>
              <a:rPr lang="en-US" sz="1800" dirty="0" err="1" smtClean="0">
                <a:latin typeface="Bembo Std"/>
                <a:ea typeface="ＭＳ 明朝"/>
                <a:cs typeface="Bembo Std"/>
              </a:rPr>
              <a:t>inclusa</a:t>
            </a:r>
            <a:r>
              <a:rPr lang="en-US" sz="1800" dirty="0" smtClean="0">
                <a:latin typeface="Bembo Std"/>
                <a:ea typeface="ＭＳ 明朝"/>
                <a:cs typeface="Bembo Std"/>
              </a:rPr>
              <a:t> </a:t>
            </a:r>
            <a:r>
              <a:rPr lang="en-US" sz="1800" dirty="0" err="1" smtClean="0">
                <a:latin typeface="Bembo Std"/>
                <a:ea typeface="ＭＳ 明朝"/>
                <a:cs typeface="Bembo Std"/>
              </a:rPr>
              <a:t>qualsiasi</a:t>
            </a:r>
            <a:r>
              <a:rPr lang="en-US" sz="1800" dirty="0" smtClean="0">
                <a:latin typeface="Bembo Std"/>
                <a:ea typeface="ＭＳ 明朝"/>
                <a:cs typeface="Bembo Std"/>
              </a:rPr>
              <a:t> </a:t>
            </a:r>
            <a:r>
              <a:rPr lang="en-US" sz="1800" dirty="0" err="1" smtClean="0">
                <a:latin typeface="Bembo Std"/>
                <a:ea typeface="ＭＳ 明朝"/>
                <a:cs typeface="Bembo Std"/>
              </a:rPr>
              <a:t>questione</a:t>
            </a:r>
            <a:r>
              <a:rPr lang="en-US" sz="1800" dirty="0" smtClean="0">
                <a:latin typeface="Bembo Std"/>
                <a:ea typeface="ＭＳ 明朝"/>
                <a:cs typeface="Bembo Std"/>
              </a:rPr>
              <a:t> in </a:t>
            </a:r>
            <a:r>
              <a:rPr lang="en-US" sz="1800" dirty="0" err="1" smtClean="0">
                <a:latin typeface="Bembo Std"/>
                <a:ea typeface="ＭＳ 明朝"/>
                <a:cs typeface="Bembo Std"/>
              </a:rPr>
              <a:t>merito</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interpretazione</a:t>
            </a:r>
            <a:r>
              <a:rPr lang="en-US" sz="1800" dirty="0" smtClean="0">
                <a:latin typeface="Bembo Std"/>
                <a:ea typeface="ＭＳ 明朝"/>
                <a:cs typeface="Bembo Std"/>
              </a:rPr>
              <a:t>, </a:t>
            </a:r>
            <a:r>
              <a:rPr lang="en-US" sz="1800" dirty="0" err="1" smtClean="0">
                <a:latin typeface="Bembo Std"/>
                <a:ea typeface="ＭＳ 明朝"/>
                <a:cs typeface="Bembo Std"/>
              </a:rPr>
              <a:t>esecuzione</a:t>
            </a:r>
            <a:r>
              <a:rPr lang="en-US" sz="1800" dirty="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risoluzione</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deferita</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a:t>
            </a:r>
            <a:r>
              <a:rPr lang="en-US" sz="1800" dirty="0" err="1" smtClean="0">
                <a:latin typeface="Bembo Std"/>
                <a:ea typeface="ＭＳ 明朝"/>
                <a:cs typeface="Bembo Std"/>
              </a:rPr>
              <a:t>giurisdizione</a:t>
            </a:r>
            <a:r>
              <a:rPr lang="en-US" sz="1800" dirty="0" smtClean="0">
                <a:latin typeface="Bembo Std"/>
                <a:ea typeface="ＭＳ 明朝"/>
                <a:cs typeface="Bembo Std"/>
              </a:rPr>
              <a:t> </a:t>
            </a:r>
            <a:r>
              <a:rPr lang="en-US" sz="1800" dirty="0" err="1" smtClean="0">
                <a:latin typeface="Bembo Std"/>
                <a:ea typeface="ＭＳ 明朝"/>
                <a:cs typeface="Bembo Std"/>
              </a:rPr>
              <a:t>exclusiva</a:t>
            </a:r>
            <a:r>
              <a:rPr lang="en-US" sz="1800" dirty="0" smtClean="0">
                <a:latin typeface="Bembo Std"/>
                <a:ea typeface="ＭＳ 明朝"/>
                <a:cs typeface="Bembo Std"/>
              </a:rPr>
              <a:t> del </a:t>
            </a:r>
            <a:r>
              <a:rPr lang="en-US" sz="1800" dirty="0" err="1" smtClean="0">
                <a:latin typeface="Bembo Std"/>
                <a:ea typeface="ＭＳ 明朝"/>
                <a:cs typeface="Bembo Std"/>
              </a:rPr>
              <a:t>Tribunale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Milano.</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algn="just">
              <a:lnSpc>
                <a:spcPct val="115000"/>
              </a:lnSpc>
              <a:spcBef>
                <a:spcPts val="0"/>
              </a:spcBef>
              <a:buNone/>
            </a:pPr>
            <a:r>
              <a:rPr lang="en-US" sz="1800" dirty="0" smtClean="0">
                <a:latin typeface="Bembo Std"/>
                <a:ea typeface="ＭＳ 明朝"/>
                <a:cs typeface="Bembo Std"/>
              </a:rPr>
              <a:t>Any potential disputes deriving from or related to this Agreement, including any issues regarding its interpretation, execution, or termination, are referred to the exclusive jurisdiction of the Milan Court.</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lvl="0" algn="just">
              <a:lnSpc>
                <a:spcPct val="115000"/>
              </a:lnSpc>
              <a:spcBef>
                <a:spcPts val="0"/>
              </a:spcBef>
              <a:buNone/>
            </a:pPr>
            <a:r>
              <a:rPr lang="en-US" sz="1800" dirty="0">
                <a:solidFill>
                  <a:prstClr val="black"/>
                </a:solidFill>
                <a:latin typeface="Bembo Std"/>
                <a:ea typeface="ＭＳ 明朝"/>
                <a:cs typeface="Bembo Std"/>
              </a:rPr>
              <a:t>The Milan Court has sole jurisdiction over any disputes deriving from or involving this Agreement, including any matters regarding its</a:t>
            </a:r>
            <a:r>
              <a:rPr lang="en-US" sz="1800" dirty="0" smtClean="0">
                <a:solidFill>
                  <a:prstClr val="black"/>
                </a:solidFill>
                <a:latin typeface="Bembo Std"/>
                <a:ea typeface="ＭＳ 明朝"/>
                <a:cs typeface="Bembo Std"/>
              </a:rPr>
              <a:t> interpretation, performance</a:t>
            </a:r>
            <a:r>
              <a:rPr lang="en-US" sz="1800" dirty="0">
                <a:solidFill>
                  <a:prstClr val="black"/>
                </a:solidFill>
                <a:latin typeface="Bembo Std"/>
                <a:ea typeface="ＭＳ 明朝"/>
                <a:cs typeface="Bembo Std"/>
              </a:rPr>
              <a:t>,</a:t>
            </a:r>
            <a:r>
              <a:rPr lang="en-US" sz="1800" dirty="0" smtClean="0">
                <a:solidFill>
                  <a:prstClr val="black"/>
                </a:solidFill>
                <a:latin typeface="Bembo Std"/>
                <a:ea typeface="ＭＳ 明朝"/>
                <a:cs typeface="Bembo Std"/>
              </a:rPr>
              <a:t> or </a:t>
            </a:r>
            <a:r>
              <a:rPr lang="en-US" sz="1800" dirty="0">
                <a:solidFill>
                  <a:prstClr val="black"/>
                </a:solidFill>
                <a:latin typeface="Bembo Std"/>
                <a:ea typeface="ＭＳ 明朝"/>
                <a:cs typeface="Bembo Std"/>
              </a:rPr>
              <a:t>termination.</a:t>
            </a:r>
          </a:p>
          <a:p>
            <a:pPr marL="0" marR="0" algn="just">
              <a:lnSpc>
                <a:spcPct val="115000"/>
              </a:lnSpc>
              <a:spcBef>
                <a:spcPts val="0"/>
              </a:spcBef>
              <a:spcAft>
                <a:spcPts val="0"/>
              </a:spcAft>
              <a:buNone/>
            </a:pPr>
            <a:r>
              <a:rPr lang="en-US" dirty="0" smtClean="0">
                <a:latin typeface="Bembo Std"/>
                <a:ea typeface="ＭＳ 明朝"/>
                <a:cs typeface="Bembo Std"/>
              </a:rPr>
              <a:t>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a:xfrm>
            <a:off x="457200" y="1600200"/>
            <a:ext cx="8229600" cy="5092700"/>
          </a:xfrm>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Qualsiasi</a:t>
            </a:r>
            <a:r>
              <a:rPr lang="en-US" sz="1800" dirty="0" smtClean="0">
                <a:latin typeface="Bembo Std"/>
                <a:ea typeface="ＭＳ 明朝"/>
                <a:cs typeface="Bembo Std"/>
              </a:rPr>
              <a:t> </a:t>
            </a:r>
            <a:r>
              <a:rPr lang="en-US" sz="1800" dirty="0" err="1" smtClean="0">
                <a:latin typeface="Bembo Std"/>
                <a:ea typeface="ＭＳ 明朝"/>
                <a:cs typeface="Bembo Std"/>
              </a:rPr>
              <a:t>eventuale</a:t>
            </a:r>
            <a:r>
              <a:rPr lang="en-US" sz="1800" dirty="0" smtClean="0">
                <a:latin typeface="Bembo Std"/>
                <a:ea typeface="ＭＳ 明朝"/>
                <a:cs typeface="Bembo Std"/>
              </a:rPr>
              <a:t> </a:t>
            </a:r>
            <a:r>
              <a:rPr lang="en-US" sz="1800" dirty="0" err="1" smtClean="0">
                <a:latin typeface="Bembo Std"/>
                <a:ea typeface="ＭＳ 明朝"/>
                <a:cs typeface="Bembo Std"/>
              </a:rPr>
              <a:t>controversia</a:t>
            </a:r>
            <a:r>
              <a:rPr lang="en-US" sz="1800" dirty="0" smtClean="0">
                <a:latin typeface="Bembo Std"/>
                <a:ea typeface="ＭＳ 明朝"/>
                <a:cs typeface="Bembo Std"/>
              </a:rPr>
              <a:t> </a:t>
            </a:r>
            <a:r>
              <a:rPr lang="en-US" sz="1800" dirty="0" err="1" smtClean="0">
                <a:latin typeface="Bembo Std"/>
                <a:ea typeface="ＭＳ 明朝"/>
                <a:cs typeface="Bembo Std"/>
              </a:rPr>
              <a:t>derivante</a:t>
            </a:r>
            <a:r>
              <a:rPr lang="en-US" sz="1800" dirty="0" smtClean="0">
                <a:latin typeface="Bembo Std"/>
                <a:ea typeface="ＭＳ 明朝"/>
                <a:cs typeface="Bembo Std"/>
              </a:rPr>
              <a:t> </a:t>
            </a:r>
            <a:r>
              <a:rPr lang="en-US" sz="1800" dirty="0" err="1" smtClean="0">
                <a:latin typeface="Bembo Std"/>
                <a:ea typeface="ＭＳ 明朝"/>
                <a:cs typeface="Bembo Std"/>
              </a:rPr>
              <a:t>dal</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relativa</a:t>
            </a:r>
            <a:r>
              <a:rPr lang="en-US" sz="1800" dirty="0" smtClean="0">
                <a:latin typeface="Bembo Std"/>
                <a:ea typeface="ＭＳ 明朝"/>
                <a:cs typeface="Bembo Std"/>
              </a:rPr>
              <a:t> al </a:t>
            </a:r>
            <a:r>
              <a:rPr lang="en-US" sz="1800" dirty="0" err="1" smtClean="0">
                <a:latin typeface="Bembo Std"/>
                <a:ea typeface="ＭＳ 明朝"/>
                <a:cs typeface="Bembo Std"/>
              </a:rPr>
              <a:t>presente</a:t>
            </a:r>
            <a:r>
              <a:rPr lang="en-US" sz="1800" dirty="0" smtClean="0">
                <a:latin typeface="Bembo Std"/>
                <a:ea typeface="ＭＳ 明朝"/>
                <a:cs typeface="Bembo Std"/>
              </a:rPr>
              <a:t> </a:t>
            </a:r>
            <a:r>
              <a:rPr lang="en-US" sz="1800" dirty="0" err="1" smtClean="0">
                <a:latin typeface="Bembo Std"/>
                <a:ea typeface="ＭＳ 明朝"/>
                <a:cs typeface="Bembo Std"/>
              </a:rPr>
              <a:t>Contratto</a:t>
            </a:r>
            <a:r>
              <a:rPr lang="en-US" sz="1800" dirty="0" smtClean="0">
                <a:latin typeface="Bembo Std"/>
                <a:ea typeface="ＭＳ 明朝"/>
                <a:cs typeface="Bembo Std"/>
              </a:rPr>
              <a:t>, </a:t>
            </a:r>
            <a:r>
              <a:rPr lang="en-US" sz="1800" dirty="0" err="1" smtClean="0">
                <a:latin typeface="Bembo Std"/>
                <a:ea typeface="ＭＳ 明朝"/>
                <a:cs typeface="Bembo Std"/>
              </a:rPr>
              <a:t>inclusa</a:t>
            </a:r>
            <a:r>
              <a:rPr lang="en-US" sz="1800" dirty="0" smtClean="0">
                <a:latin typeface="Bembo Std"/>
                <a:ea typeface="ＭＳ 明朝"/>
                <a:cs typeface="Bembo Std"/>
              </a:rPr>
              <a:t> </a:t>
            </a:r>
            <a:r>
              <a:rPr lang="en-US" sz="1800" dirty="0" err="1" smtClean="0">
                <a:latin typeface="Bembo Std"/>
                <a:ea typeface="ＭＳ 明朝"/>
                <a:cs typeface="Bembo Std"/>
              </a:rPr>
              <a:t>qualsiasi</a:t>
            </a:r>
            <a:r>
              <a:rPr lang="en-US" sz="1800" dirty="0" smtClean="0">
                <a:latin typeface="Bembo Std"/>
                <a:ea typeface="ＭＳ 明朝"/>
                <a:cs typeface="Bembo Std"/>
              </a:rPr>
              <a:t> </a:t>
            </a:r>
            <a:r>
              <a:rPr lang="en-US" sz="1800" dirty="0" err="1" smtClean="0">
                <a:latin typeface="Bembo Std"/>
                <a:ea typeface="ＭＳ 明朝"/>
                <a:cs typeface="Bembo Std"/>
              </a:rPr>
              <a:t>questione</a:t>
            </a:r>
            <a:r>
              <a:rPr lang="en-US" sz="1800" dirty="0" smtClean="0">
                <a:latin typeface="Bembo Std"/>
                <a:ea typeface="ＭＳ 明朝"/>
                <a:cs typeface="Bembo Std"/>
              </a:rPr>
              <a:t> in </a:t>
            </a:r>
            <a:r>
              <a:rPr lang="en-US" sz="1800" dirty="0" err="1" smtClean="0">
                <a:latin typeface="Bembo Std"/>
                <a:ea typeface="ＭＳ 明朝"/>
                <a:cs typeface="Bembo Std"/>
              </a:rPr>
              <a:t>merito</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a:t>
            </a:r>
            <a:r>
              <a:rPr lang="en-US" sz="1800" dirty="0" err="1" smtClean="0">
                <a:latin typeface="Bembo Std"/>
                <a:ea typeface="ＭＳ 明朝"/>
                <a:cs typeface="Bembo Std"/>
              </a:rPr>
              <a:t>sua</a:t>
            </a:r>
            <a:r>
              <a:rPr lang="en-US" sz="1800" dirty="0" smtClean="0">
                <a:latin typeface="Bembo Std"/>
                <a:ea typeface="ＭＳ 明朝"/>
                <a:cs typeface="Bembo Std"/>
              </a:rPr>
              <a:t> </a:t>
            </a:r>
            <a:r>
              <a:rPr lang="en-US" sz="1800" dirty="0" err="1" smtClean="0">
                <a:latin typeface="Bembo Std"/>
                <a:ea typeface="ＭＳ 明朝"/>
                <a:cs typeface="Bembo Std"/>
              </a:rPr>
              <a:t>interpretazione</a:t>
            </a:r>
            <a:r>
              <a:rPr lang="en-US" sz="1800" dirty="0" smtClean="0">
                <a:latin typeface="Bembo Std"/>
                <a:ea typeface="ＭＳ 明朝"/>
                <a:cs typeface="Bembo Std"/>
              </a:rPr>
              <a:t>, </a:t>
            </a:r>
            <a:r>
              <a:rPr lang="en-US" sz="1800" dirty="0" err="1" smtClean="0">
                <a:latin typeface="Bembo Std"/>
                <a:ea typeface="ＭＳ 明朝"/>
                <a:cs typeface="Bembo Std"/>
              </a:rPr>
              <a:t>esecuzione</a:t>
            </a:r>
            <a:r>
              <a:rPr lang="en-US" sz="1800" dirty="0" smtClean="0">
                <a:latin typeface="Bembo Std"/>
                <a:ea typeface="ＭＳ 明朝"/>
                <a:cs typeface="Bembo Std"/>
              </a:rPr>
              <a:t> </a:t>
            </a:r>
            <a:r>
              <a:rPr lang="en-US" sz="1800" dirty="0" err="1" smtClean="0">
                <a:latin typeface="Bembo Std"/>
                <a:ea typeface="ＭＳ 明朝"/>
                <a:cs typeface="Bembo Std"/>
              </a:rPr>
              <a:t>o</a:t>
            </a:r>
            <a:r>
              <a:rPr lang="en-US" sz="1800" dirty="0" smtClean="0">
                <a:latin typeface="Bembo Std"/>
                <a:ea typeface="ＭＳ 明朝"/>
                <a:cs typeface="Bembo Std"/>
              </a:rPr>
              <a:t> </a:t>
            </a:r>
            <a:r>
              <a:rPr lang="en-US" sz="1800" dirty="0" err="1" smtClean="0">
                <a:latin typeface="Bembo Std"/>
                <a:ea typeface="ＭＳ 明朝"/>
                <a:cs typeface="Bembo Std"/>
              </a:rPr>
              <a:t>risoluzione</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deferita</a:t>
            </a:r>
            <a:r>
              <a:rPr lang="en-US" sz="1800" dirty="0" smtClean="0">
                <a:latin typeface="Bembo Std"/>
                <a:ea typeface="ＭＳ 明朝"/>
                <a:cs typeface="Bembo Std"/>
              </a:rPr>
              <a:t> </a:t>
            </a:r>
            <a:r>
              <a:rPr lang="en-US" sz="1800" dirty="0" err="1" smtClean="0">
                <a:latin typeface="Bembo Std"/>
                <a:ea typeface="ＭＳ 明朝"/>
                <a:cs typeface="Bembo Std"/>
              </a:rPr>
              <a:t>alla</a:t>
            </a:r>
            <a:r>
              <a:rPr lang="en-US" sz="1800" dirty="0" smtClean="0">
                <a:latin typeface="Bembo Std"/>
                <a:ea typeface="ＭＳ 明朝"/>
                <a:cs typeface="Bembo Std"/>
              </a:rPr>
              <a:t> </a:t>
            </a:r>
            <a:r>
              <a:rPr lang="en-US" sz="1800" dirty="0" err="1" smtClean="0">
                <a:latin typeface="Bembo Std"/>
                <a:ea typeface="ＭＳ 明朝"/>
                <a:cs typeface="Bembo Std"/>
              </a:rPr>
              <a:t>giurisdizione</a:t>
            </a:r>
            <a:r>
              <a:rPr lang="en-US" sz="1800" dirty="0" smtClean="0">
                <a:latin typeface="Bembo Std"/>
                <a:ea typeface="ＭＳ 明朝"/>
                <a:cs typeface="Bembo Std"/>
              </a:rPr>
              <a:t> </a:t>
            </a:r>
            <a:r>
              <a:rPr lang="en-US" sz="1800" dirty="0" err="1" smtClean="0">
                <a:latin typeface="Bembo Std"/>
                <a:ea typeface="ＭＳ 明朝"/>
                <a:cs typeface="Bembo Std"/>
              </a:rPr>
              <a:t>exclusiva</a:t>
            </a:r>
            <a:r>
              <a:rPr lang="en-US" sz="1800" dirty="0" smtClean="0">
                <a:latin typeface="Bembo Std"/>
                <a:ea typeface="ＭＳ 明朝"/>
                <a:cs typeface="Bembo Std"/>
              </a:rPr>
              <a:t> del </a:t>
            </a:r>
            <a:r>
              <a:rPr lang="en-US" sz="1800" dirty="0" err="1" smtClean="0">
                <a:latin typeface="Bembo Std"/>
                <a:ea typeface="ＭＳ 明朝"/>
                <a:cs typeface="Bembo Std"/>
              </a:rPr>
              <a:t>Tribunale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Milano.</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algn="just">
              <a:lnSpc>
                <a:spcPct val="115000"/>
              </a:lnSpc>
              <a:spcBef>
                <a:spcPts val="0"/>
              </a:spcBef>
              <a:buNone/>
            </a:pPr>
            <a:r>
              <a:rPr lang="en-US" sz="1800" dirty="0" smtClean="0">
                <a:latin typeface="Bembo Std"/>
                <a:ea typeface="ＭＳ 明朝"/>
                <a:cs typeface="Bembo Std"/>
              </a:rPr>
              <a:t>Any potential disputes deriving from or related to this Agreement, including any issues regarding its interpretation, execution, or termination, are referred to the exclusive jurisdiction of the Milan Court.</a:t>
            </a:r>
          </a:p>
          <a:p>
            <a:pPr marL="0" marR="0" algn="just">
              <a:lnSpc>
                <a:spcPct val="115000"/>
              </a:lnSpc>
              <a:spcBef>
                <a:spcPts val="0"/>
              </a:spcBef>
              <a:spcAft>
                <a:spcPts val="0"/>
              </a:spcAft>
              <a:buNone/>
            </a:pPr>
            <a:endParaRPr lang="en-US" sz="1800" dirty="0" smtClean="0">
              <a:latin typeface="Bembo Std"/>
              <a:ea typeface="ＭＳ 明朝"/>
              <a:cs typeface="Bembo Std"/>
            </a:endParaRPr>
          </a:p>
          <a:p>
            <a:pPr marL="0" lvl="0" algn="just">
              <a:lnSpc>
                <a:spcPct val="115000"/>
              </a:lnSpc>
              <a:spcBef>
                <a:spcPts val="0"/>
              </a:spcBef>
              <a:buNone/>
            </a:pPr>
            <a:r>
              <a:rPr lang="en-US" sz="1800" dirty="0">
                <a:solidFill>
                  <a:prstClr val="black"/>
                </a:solidFill>
                <a:latin typeface="Bembo Std"/>
                <a:ea typeface="ＭＳ 明朝"/>
                <a:cs typeface="Bembo Std"/>
              </a:rPr>
              <a:t>The Milan Court has sole jurisdiction over any disputes deriving from or involving this Agreement, including any matters regarding its</a:t>
            </a:r>
            <a:r>
              <a:rPr lang="en-US" sz="1800" dirty="0" smtClean="0">
                <a:solidFill>
                  <a:prstClr val="black"/>
                </a:solidFill>
                <a:latin typeface="Bembo Std"/>
                <a:ea typeface="ＭＳ 明朝"/>
                <a:cs typeface="Bembo Std"/>
              </a:rPr>
              <a:t> interpretation, performance</a:t>
            </a:r>
            <a:r>
              <a:rPr lang="en-US" sz="1800" dirty="0">
                <a:solidFill>
                  <a:prstClr val="black"/>
                </a:solidFill>
                <a:latin typeface="Bembo Std"/>
                <a:ea typeface="ＭＳ 明朝"/>
                <a:cs typeface="Bembo Std"/>
              </a:rPr>
              <a:t>,</a:t>
            </a:r>
            <a:r>
              <a:rPr lang="en-US" sz="1800" dirty="0" smtClean="0">
                <a:solidFill>
                  <a:prstClr val="black"/>
                </a:solidFill>
                <a:latin typeface="Bembo Std"/>
                <a:ea typeface="ＭＳ 明朝"/>
                <a:cs typeface="Bembo Std"/>
              </a:rPr>
              <a:t> or </a:t>
            </a:r>
            <a:r>
              <a:rPr lang="en-US" sz="1800" dirty="0">
                <a:solidFill>
                  <a:prstClr val="black"/>
                </a:solidFill>
                <a:latin typeface="Bembo Std"/>
                <a:ea typeface="ＭＳ 明朝"/>
                <a:cs typeface="Bembo Std"/>
              </a:rPr>
              <a:t>termination</a:t>
            </a:r>
            <a:r>
              <a:rPr lang="en-US" sz="1800" dirty="0" smtClean="0">
                <a:solidFill>
                  <a:prstClr val="black"/>
                </a:solidFill>
                <a:latin typeface="Bembo Std"/>
                <a:ea typeface="ＭＳ 明朝"/>
                <a:cs typeface="Bembo Std"/>
              </a:rPr>
              <a:t>.</a:t>
            </a:r>
          </a:p>
          <a:p>
            <a:pPr marL="0" lvl="0" algn="just">
              <a:lnSpc>
                <a:spcPct val="115000"/>
              </a:lnSpc>
              <a:spcBef>
                <a:spcPts val="0"/>
              </a:spcBef>
              <a:buNone/>
            </a:pPr>
            <a:endParaRPr lang="en-US" sz="1800" dirty="0" smtClean="0">
              <a:solidFill>
                <a:prstClr val="black"/>
              </a:solidFill>
              <a:latin typeface="Bembo Std"/>
              <a:ea typeface="ＭＳ 明朝"/>
              <a:cs typeface="Bembo Std"/>
            </a:endParaRPr>
          </a:p>
          <a:p>
            <a:pPr marL="0" algn="just">
              <a:lnSpc>
                <a:spcPct val="115000"/>
              </a:lnSpc>
              <a:spcBef>
                <a:spcPts val="0"/>
              </a:spcBef>
              <a:buNone/>
            </a:pPr>
            <a:r>
              <a:rPr lang="en-US" sz="1800" dirty="0">
                <a:solidFill>
                  <a:prstClr val="black"/>
                </a:solidFill>
                <a:latin typeface="Bembo Std"/>
                <a:ea typeface="ＭＳ 明朝"/>
                <a:cs typeface="Bembo Std"/>
              </a:rPr>
              <a:t>The Milan Court has sole jurisdiction over any disputes</a:t>
            </a:r>
            <a:r>
              <a:rPr lang="en-US" sz="1800" dirty="0" smtClean="0">
                <a:solidFill>
                  <a:prstClr val="black"/>
                </a:solidFill>
                <a:latin typeface="Bembo Std"/>
                <a:ea typeface="ＭＳ 明朝"/>
                <a:cs typeface="Bembo Std"/>
              </a:rPr>
              <a:t> arising from the interpretation, performance, or termination of this Agreement.</a:t>
            </a:r>
          </a:p>
          <a:p>
            <a:pPr marL="0" marR="0" algn="just">
              <a:lnSpc>
                <a:spcPct val="115000"/>
              </a:lnSpc>
              <a:spcBef>
                <a:spcPts val="0"/>
              </a:spcBef>
              <a:spcAft>
                <a:spcPts val="0"/>
              </a:spcAft>
              <a:buNone/>
            </a:pPr>
            <a:r>
              <a:rPr lang="en-US" dirty="0" smtClean="0">
                <a:latin typeface="Bembo Std"/>
                <a:ea typeface="ＭＳ 明朝"/>
                <a:cs typeface="Bembo Std"/>
              </a:rPr>
              <a:t> </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Noi</a:t>
            </a:r>
            <a:r>
              <a:rPr lang="en-US" sz="1800" dirty="0" smtClean="0">
                <a:latin typeface="Bembo Std"/>
                <a:ea typeface="ＭＳ 明朝"/>
                <a:cs typeface="Bembo Std"/>
              </a:rPr>
              <a:t> </a:t>
            </a:r>
            <a:r>
              <a:rPr lang="en-US" sz="1800" dirty="0" err="1" smtClean="0">
                <a:latin typeface="Bembo Std"/>
                <a:ea typeface="ＭＳ 明朝"/>
                <a:cs typeface="Bembo Std"/>
              </a:rPr>
              <a:t>facciamo</a:t>
            </a:r>
            <a:r>
              <a:rPr lang="en-US" sz="1800" dirty="0" smtClean="0">
                <a:latin typeface="Bembo Std"/>
                <a:ea typeface="ＭＳ 明朝"/>
                <a:cs typeface="Bembo Std"/>
              </a:rPr>
              <a:t> un </a:t>
            </a:r>
            <a:r>
              <a:rPr lang="en-US" sz="1800" dirty="0" err="1" smtClean="0">
                <a:latin typeface="Bembo Std"/>
                <a:ea typeface="ＭＳ 明朝"/>
                <a:cs typeface="Bembo Std"/>
              </a:rPr>
              <a:t>processo</a:t>
            </a:r>
            <a:r>
              <a:rPr lang="en-US" sz="1800" dirty="0" smtClean="0">
                <a:latin typeface="Bembo Std"/>
                <a:ea typeface="ＭＳ 明朝"/>
                <a:cs typeface="Bembo Std"/>
              </a:rPr>
              <a:t> in cui </a:t>
            </a:r>
            <a:r>
              <a:rPr lang="en-US" sz="1800" dirty="0" err="1" smtClean="0">
                <a:latin typeface="Bembo Std"/>
                <a:ea typeface="ＭＳ 明朝"/>
                <a:cs typeface="Bembo Std"/>
              </a:rPr>
              <a:t>c’è</a:t>
            </a:r>
            <a:r>
              <a:rPr lang="en-US" sz="1800" dirty="0" smtClean="0">
                <a:latin typeface="Bembo Std"/>
                <a:ea typeface="ＭＳ 明朝"/>
                <a:cs typeface="Bembo Std"/>
              </a:rPr>
              <a:t> un </a:t>
            </a:r>
            <a:r>
              <a:rPr lang="en-US" sz="1800" dirty="0" err="1" smtClean="0">
                <a:latin typeface="Bembo Std"/>
                <a:ea typeface="ＭＳ 明朝"/>
                <a:cs typeface="Bembo Std"/>
              </a:rPr>
              <a:t>imputato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pietra</a:t>
            </a:r>
            <a:r>
              <a:rPr lang="en-US" sz="1800" dirty="0" smtClean="0">
                <a:latin typeface="Bembo Std"/>
                <a:ea typeface="ＭＳ 明朝"/>
                <a:cs typeface="Bembo Std"/>
              </a:rPr>
              <a:t>, </a:t>
            </a:r>
            <a:r>
              <a:rPr lang="en-US" sz="1800" dirty="0" err="1" smtClean="0">
                <a:latin typeface="Bembo Std"/>
                <a:ea typeface="ＭＳ 明朝"/>
                <a:cs typeface="Bembo Std"/>
              </a:rPr>
              <a:t>chiamiamolo</a:t>
            </a:r>
            <a:r>
              <a:rPr lang="en-US" sz="1800" dirty="0" smtClean="0">
                <a:latin typeface="Bembo Std"/>
                <a:ea typeface="ＭＳ 明朝"/>
                <a:cs typeface="Bembo Std"/>
              </a:rPr>
              <a:t> </a:t>
            </a:r>
            <a:r>
              <a:rPr lang="en-US" sz="1800" dirty="0" err="1" smtClean="0">
                <a:latin typeface="Bembo Std"/>
                <a:ea typeface="ＭＳ 明朝"/>
                <a:cs typeface="Bembo Std"/>
              </a:rPr>
              <a:t>così</a:t>
            </a:r>
            <a:r>
              <a:rPr lang="en-US" sz="1800" dirty="0" smtClean="0">
                <a:latin typeface="Bembo Std"/>
                <a:ea typeface="ＭＳ 明朝"/>
                <a:cs typeface="Bembo Std"/>
              </a:rPr>
              <a:t>, </a:t>
            </a:r>
            <a:r>
              <a:rPr lang="en-US" sz="1800" dirty="0" err="1" smtClean="0">
                <a:latin typeface="Bembo Std"/>
                <a:ea typeface="ＭＳ 明朝"/>
                <a:cs typeface="Bembo Std"/>
              </a:rPr>
              <a:t>perché</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stiamo</a:t>
            </a:r>
            <a:r>
              <a:rPr lang="en-US" sz="1800" dirty="0" smtClean="0">
                <a:latin typeface="Bembo Std"/>
                <a:ea typeface="ＭＳ 明朝"/>
                <a:cs typeface="Bembo Std"/>
              </a:rPr>
              <a:t> </a:t>
            </a:r>
            <a:r>
              <a:rPr lang="en-US" sz="1800" dirty="0" err="1" smtClean="0">
                <a:latin typeface="Bembo Std"/>
                <a:ea typeface="ＭＳ 明朝"/>
                <a:cs typeface="Bembo Std"/>
              </a:rPr>
              <a:t>parlando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un </a:t>
            </a:r>
            <a:r>
              <a:rPr lang="en-US" sz="1800" dirty="0" err="1" smtClean="0">
                <a:latin typeface="Bembo Std"/>
                <a:ea typeface="ＭＳ 明朝"/>
                <a:cs typeface="Bembo Std"/>
              </a:rPr>
              <a:t>esponente</a:t>
            </a:r>
            <a:r>
              <a:rPr lang="en-US" sz="1800" dirty="0" smtClean="0">
                <a:latin typeface="Bembo Std"/>
                <a:ea typeface="ＭＳ 明朝"/>
                <a:cs typeface="Bembo Std"/>
              </a:rPr>
              <a:t> del </a:t>
            </a:r>
            <a:r>
              <a:rPr lang="en-US" sz="1800" dirty="0" err="1" smtClean="0">
                <a:latin typeface="Bembo Std"/>
                <a:ea typeface="ＭＳ 明朝"/>
                <a:cs typeface="Bembo Std"/>
              </a:rPr>
              <a:t>governo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all’epoca</a:t>
            </a:r>
            <a:r>
              <a:rPr lang="en-US" sz="1800" dirty="0" smtClean="0">
                <a:latin typeface="Bembo Std"/>
                <a:ea typeface="ＭＳ 明朝"/>
                <a:cs typeface="Bembo Std"/>
              </a:rPr>
              <a:t> era </a:t>
            </a:r>
            <a:r>
              <a:rPr lang="en-US" sz="1800" dirty="0" err="1" smtClean="0">
                <a:latin typeface="Bembo Std"/>
                <a:ea typeface="ＭＳ 明朝"/>
                <a:cs typeface="Bembo Std"/>
              </a:rPr>
              <a:t>anche</a:t>
            </a:r>
            <a:r>
              <a:rPr lang="en-US" sz="1800" dirty="0" smtClean="0">
                <a:latin typeface="Bembo Std"/>
                <a:ea typeface="ＭＳ 明朝"/>
                <a:cs typeface="Bembo Std"/>
              </a:rPr>
              <a:t> </a:t>
            </a:r>
            <a:r>
              <a:rPr lang="en-US" sz="1800" dirty="0" err="1" smtClean="0">
                <a:latin typeface="Bembo Std"/>
                <a:ea typeface="ＭＳ 明朝"/>
                <a:cs typeface="Bembo Std"/>
              </a:rPr>
              <a:t>presidente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We are conducting a trial in which there is a “stone defendant,” let’s call him that, because this is what we’re talking about, who is a government official who at the time was also Chairman of…</a:t>
            </a:r>
          </a:p>
          <a:p>
            <a:pPr marL="0" marR="0">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algn="just">
              <a:lnSpc>
                <a:spcPct val="115000"/>
              </a:lnSpc>
              <a:spcBef>
                <a:spcPts val="0"/>
              </a:spcBef>
              <a:spcAft>
                <a:spcPts val="0"/>
              </a:spcAft>
              <a:buNone/>
            </a:pPr>
            <a:r>
              <a:rPr lang="en-US" sz="1800" dirty="0" err="1" smtClean="0">
                <a:latin typeface="Bembo Std"/>
                <a:ea typeface="ＭＳ 明朝"/>
                <a:cs typeface="Bembo Std"/>
              </a:rPr>
              <a:t>Noi</a:t>
            </a:r>
            <a:r>
              <a:rPr lang="en-US" sz="1800" dirty="0" smtClean="0">
                <a:latin typeface="Bembo Std"/>
                <a:ea typeface="ＭＳ 明朝"/>
                <a:cs typeface="Bembo Std"/>
              </a:rPr>
              <a:t> </a:t>
            </a:r>
            <a:r>
              <a:rPr lang="en-US" sz="1800" dirty="0" err="1" smtClean="0">
                <a:latin typeface="Bembo Std"/>
                <a:ea typeface="ＭＳ 明朝"/>
                <a:cs typeface="Bembo Std"/>
              </a:rPr>
              <a:t>facciamo</a:t>
            </a:r>
            <a:r>
              <a:rPr lang="en-US" sz="1800" dirty="0" smtClean="0">
                <a:latin typeface="Bembo Std"/>
                <a:ea typeface="ＭＳ 明朝"/>
                <a:cs typeface="Bembo Std"/>
              </a:rPr>
              <a:t> un </a:t>
            </a:r>
            <a:r>
              <a:rPr lang="en-US" sz="1800" dirty="0" err="1" smtClean="0">
                <a:latin typeface="Bembo Std"/>
                <a:ea typeface="ＭＳ 明朝"/>
                <a:cs typeface="Bembo Std"/>
              </a:rPr>
              <a:t>processo</a:t>
            </a:r>
            <a:r>
              <a:rPr lang="en-US" sz="1800" dirty="0" smtClean="0">
                <a:latin typeface="Bembo Std"/>
                <a:ea typeface="ＭＳ 明朝"/>
                <a:cs typeface="Bembo Std"/>
              </a:rPr>
              <a:t> in cui </a:t>
            </a:r>
            <a:r>
              <a:rPr lang="en-US" sz="1800" dirty="0" err="1" smtClean="0">
                <a:latin typeface="Bembo Std"/>
                <a:ea typeface="ＭＳ 明朝"/>
                <a:cs typeface="Bembo Std"/>
              </a:rPr>
              <a:t>c’è</a:t>
            </a:r>
            <a:r>
              <a:rPr lang="en-US" sz="1800" dirty="0" smtClean="0">
                <a:latin typeface="Bembo Std"/>
                <a:ea typeface="ＭＳ 明朝"/>
                <a:cs typeface="Bembo Std"/>
              </a:rPr>
              <a:t> un </a:t>
            </a:r>
            <a:r>
              <a:rPr lang="en-US" sz="1800" dirty="0" err="1" smtClean="0">
                <a:latin typeface="Bembo Std"/>
                <a:ea typeface="ＭＳ 明朝"/>
                <a:cs typeface="Bembo Std"/>
              </a:rPr>
              <a:t>imputato</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pietra</a:t>
            </a:r>
            <a:r>
              <a:rPr lang="en-US" sz="1800" dirty="0" smtClean="0">
                <a:latin typeface="Bembo Std"/>
                <a:ea typeface="ＭＳ 明朝"/>
                <a:cs typeface="Bembo Std"/>
              </a:rPr>
              <a:t>, </a:t>
            </a:r>
            <a:r>
              <a:rPr lang="en-US" sz="1800" dirty="0" err="1" smtClean="0">
                <a:latin typeface="Bembo Std"/>
                <a:ea typeface="ＭＳ 明朝"/>
                <a:cs typeface="Bembo Std"/>
              </a:rPr>
              <a:t>chiamiamolo</a:t>
            </a:r>
            <a:r>
              <a:rPr lang="en-US" sz="1800" dirty="0" smtClean="0">
                <a:latin typeface="Bembo Std"/>
                <a:ea typeface="ＭＳ 明朝"/>
                <a:cs typeface="Bembo Std"/>
              </a:rPr>
              <a:t> </a:t>
            </a:r>
            <a:r>
              <a:rPr lang="en-US" sz="1800" dirty="0" err="1" smtClean="0">
                <a:latin typeface="Bembo Std"/>
                <a:ea typeface="ＭＳ 明朝"/>
                <a:cs typeface="Bembo Std"/>
              </a:rPr>
              <a:t>così</a:t>
            </a:r>
            <a:r>
              <a:rPr lang="en-US" sz="1800" dirty="0" smtClean="0">
                <a:latin typeface="Bembo Std"/>
                <a:ea typeface="ＭＳ 明朝"/>
                <a:cs typeface="Bembo Std"/>
              </a:rPr>
              <a:t>, </a:t>
            </a:r>
            <a:r>
              <a:rPr lang="en-US" sz="1800" dirty="0" err="1" smtClean="0">
                <a:latin typeface="Bembo Std"/>
                <a:ea typeface="ＭＳ 明朝"/>
                <a:cs typeface="Bembo Std"/>
              </a:rPr>
              <a:t>perché</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 </a:t>
            </a:r>
            <a:r>
              <a:rPr lang="en-US" sz="1800" dirty="0" err="1" smtClean="0">
                <a:latin typeface="Bembo Std"/>
                <a:ea typeface="ＭＳ 明朝"/>
                <a:cs typeface="Bembo Std"/>
              </a:rPr>
              <a:t>questo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stiamo</a:t>
            </a:r>
            <a:r>
              <a:rPr lang="en-US" sz="1800" dirty="0" smtClean="0">
                <a:latin typeface="Bembo Std"/>
                <a:ea typeface="ＭＳ 明朝"/>
                <a:cs typeface="Bembo Std"/>
              </a:rPr>
              <a:t> </a:t>
            </a:r>
            <a:r>
              <a:rPr lang="en-US" sz="1800" dirty="0" err="1" smtClean="0">
                <a:latin typeface="Bembo Std"/>
                <a:ea typeface="ＭＳ 明朝"/>
                <a:cs typeface="Bembo Std"/>
              </a:rPr>
              <a:t>parlando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è</a:t>
            </a:r>
            <a:r>
              <a:rPr lang="en-US" sz="1800" dirty="0" smtClean="0">
                <a:latin typeface="Bembo Std"/>
                <a:ea typeface="ＭＳ 明朝"/>
                <a:cs typeface="Bembo Std"/>
              </a:rPr>
              <a:t> un </a:t>
            </a:r>
            <a:r>
              <a:rPr lang="en-US" sz="1800" dirty="0" err="1" smtClean="0">
                <a:latin typeface="Bembo Std"/>
                <a:ea typeface="ＭＳ 明朝"/>
                <a:cs typeface="Bembo Std"/>
              </a:rPr>
              <a:t>esponente</a:t>
            </a:r>
            <a:r>
              <a:rPr lang="en-US" sz="1800" dirty="0" smtClean="0">
                <a:latin typeface="Bembo Std"/>
                <a:ea typeface="ＭＳ 明朝"/>
                <a:cs typeface="Bembo Std"/>
              </a:rPr>
              <a:t> del </a:t>
            </a:r>
            <a:r>
              <a:rPr lang="en-US" sz="1800" dirty="0" err="1" smtClean="0">
                <a:latin typeface="Bembo Std"/>
                <a:ea typeface="ＭＳ 明朝"/>
                <a:cs typeface="Bembo Std"/>
              </a:rPr>
              <a:t>governo</a:t>
            </a:r>
            <a:r>
              <a:rPr lang="en-US" sz="1800" dirty="0" smtClean="0">
                <a:latin typeface="Bembo Std"/>
                <a:ea typeface="ＭＳ 明朝"/>
                <a:cs typeface="Bembo Std"/>
              </a:rPr>
              <a:t> </a:t>
            </a:r>
            <a:r>
              <a:rPr lang="en-US" sz="1800" dirty="0" err="1" smtClean="0">
                <a:latin typeface="Bembo Std"/>
                <a:ea typeface="ＭＳ 明朝"/>
                <a:cs typeface="Bembo Std"/>
              </a:rPr>
              <a:t>che</a:t>
            </a:r>
            <a:r>
              <a:rPr lang="en-US" sz="1800" dirty="0" smtClean="0">
                <a:latin typeface="Bembo Std"/>
                <a:ea typeface="ＭＳ 明朝"/>
                <a:cs typeface="Bembo Std"/>
              </a:rPr>
              <a:t> </a:t>
            </a:r>
            <a:r>
              <a:rPr lang="en-US" sz="1800" dirty="0" err="1" smtClean="0">
                <a:latin typeface="Bembo Std"/>
                <a:ea typeface="ＭＳ 明朝"/>
                <a:cs typeface="Bembo Std"/>
              </a:rPr>
              <a:t>all’epoca</a:t>
            </a:r>
            <a:r>
              <a:rPr lang="en-US" sz="1800" dirty="0" smtClean="0">
                <a:latin typeface="Bembo Std"/>
                <a:ea typeface="ＭＳ 明朝"/>
                <a:cs typeface="Bembo Std"/>
              </a:rPr>
              <a:t> era </a:t>
            </a:r>
            <a:r>
              <a:rPr lang="en-US" sz="1800" dirty="0" err="1" smtClean="0">
                <a:latin typeface="Bembo Std"/>
                <a:ea typeface="ＭＳ 明朝"/>
                <a:cs typeface="Bembo Std"/>
              </a:rPr>
              <a:t>anche</a:t>
            </a:r>
            <a:r>
              <a:rPr lang="en-US" sz="1800" dirty="0" smtClean="0">
                <a:latin typeface="Bembo Std"/>
                <a:ea typeface="ＭＳ 明朝"/>
                <a:cs typeface="Bembo Std"/>
              </a:rPr>
              <a:t> </a:t>
            </a:r>
            <a:r>
              <a:rPr lang="en-US" sz="1800" dirty="0" err="1" smtClean="0">
                <a:latin typeface="Bembo Std"/>
                <a:ea typeface="ＭＳ 明朝"/>
                <a:cs typeface="Bembo Std"/>
              </a:rPr>
              <a:t>presidente</a:t>
            </a:r>
            <a:r>
              <a:rPr lang="en-US" sz="1800" dirty="0" smtClean="0">
                <a:latin typeface="Bembo Std"/>
                <a:ea typeface="ＭＳ 明朝"/>
                <a:cs typeface="Bembo Std"/>
              </a:rPr>
              <a:t> </a:t>
            </a:r>
            <a:r>
              <a:rPr lang="en-US" sz="1800" dirty="0" err="1" smtClean="0">
                <a:latin typeface="Bembo Std"/>
                <a:ea typeface="ＭＳ 明朝"/>
                <a:cs typeface="Bembo Std"/>
              </a:rPr>
              <a:t>di</a:t>
            </a:r>
            <a:r>
              <a:rPr lang="en-US" sz="1800" dirty="0" smtClean="0">
                <a:latin typeface="Bembo Std"/>
                <a:ea typeface="ＭＳ 明朝"/>
                <a:cs typeface="Bembo Std"/>
              </a:rPr>
              <a:t>…</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We are conducting a trial in which there is a “stone defendant,” let’s call him that, because this is what we’re talking about, who is a government official who at the time was also Chairman of…</a:t>
            </a:r>
          </a:p>
          <a:p>
            <a:pPr marL="0" marR="0" algn="just">
              <a:lnSpc>
                <a:spcPct val="115000"/>
              </a:lnSpc>
              <a:spcBef>
                <a:spcPts val="0"/>
              </a:spcBef>
              <a:spcAft>
                <a:spcPts val="0"/>
              </a:spcAft>
              <a:buNone/>
            </a:pPr>
            <a:r>
              <a:rPr lang="en-US" sz="1800" dirty="0" smtClean="0">
                <a:latin typeface="Bembo Std"/>
                <a:ea typeface="ＭＳ 明朝"/>
                <a:cs typeface="Bembo Std"/>
              </a:rPr>
              <a:t> </a:t>
            </a:r>
          </a:p>
          <a:p>
            <a:pPr marL="0" marR="0" algn="just">
              <a:lnSpc>
                <a:spcPct val="115000"/>
              </a:lnSpc>
              <a:spcBef>
                <a:spcPts val="0"/>
              </a:spcBef>
              <a:spcAft>
                <a:spcPts val="0"/>
              </a:spcAft>
              <a:buNone/>
            </a:pPr>
            <a:r>
              <a:rPr lang="en-US" sz="1800" dirty="0" smtClean="0">
                <a:latin typeface="Bembo Std"/>
                <a:ea typeface="ＭＳ 明朝"/>
                <a:cs typeface="Bembo Std"/>
              </a:rPr>
              <a:t>We are conducting a trial in which there is a “stone defendant”—let’s call him that, because this is what we’re talking about—who is a government official who at the time was also Chairman of…</a:t>
            </a:r>
          </a:p>
          <a:p>
            <a:pPr marL="0" marR="0">
              <a:lnSpc>
                <a:spcPct val="115000"/>
              </a:lnSpc>
              <a:spcBef>
                <a:spcPts val="0"/>
              </a:spcBef>
              <a:spcAft>
                <a:spcPts val="0"/>
              </a:spcAft>
              <a:buNone/>
            </a:pPr>
            <a:r>
              <a:rPr lang="en-US" sz="1800" dirty="0" smtClean="0">
                <a:latin typeface="Times New Roman"/>
                <a:ea typeface="ＭＳ 明朝"/>
                <a:cs typeface="Times New Roman"/>
              </a:rPr>
              <a:t> </a:t>
            </a:r>
          </a:p>
          <a:p>
            <a:pPr>
              <a:buNone/>
            </a:pPr>
            <a:endParaRPr lang="en-US" sz="1800" dirty="0">
              <a:latin typeface="Bembo Std"/>
              <a:cs typeface="Bembo Std"/>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1772</TotalTime>
  <Words>4580</Words>
  <Application>Microsoft Macintosh PowerPoint</Application>
  <PresentationFormat>On-screen Show (4:3)</PresentationFormat>
  <Paragraphs>258</Paragraphs>
  <Slides>49</Slides>
  <Notes>0</Notes>
  <HiddenSlides>0</HiddenSlides>
  <MMClips>0</MMClips>
  <ScaleCrop>false</ScaleCrop>
  <HeadingPairs>
    <vt:vector size="4" baseType="variant">
      <vt:variant>
        <vt:lpstr>Design Template</vt:lpstr>
      </vt:variant>
      <vt:variant>
        <vt:i4>1</vt:i4>
      </vt:variant>
      <vt:variant>
        <vt:lpstr>Slide Titles</vt:lpstr>
      </vt:variant>
      <vt:variant>
        <vt:i4>49</vt:i4>
      </vt:variant>
    </vt:vector>
  </HeadingPairs>
  <TitlesOfParts>
    <vt:vector size="50" baseType="lpstr">
      <vt:lpstr>Office Theme</vt:lpstr>
      <vt:lpstr>Being a Faithful Cheat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a Faithful Cheat</dc:title>
  <dc:creator>Claudio Cambon</dc:creator>
  <cp:lastModifiedBy>Claudio Cambon</cp:lastModifiedBy>
  <cp:revision>67</cp:revision>
  <dcterms:created xsi:type="dcterms:W3CDTF">2018-10-24T10:17:28Z</dcterms:created>
  <dcterms:modified xsi:type="dcterms:W3CDTF">2018-10-25T15:49:36Z</dcterms:modified>
</cp:coreProperties>
</file>