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5"/>
  </p:notesMasterIdLst>
  <p:sldIdLst>
    <p:sldId id="256" r:id="rId2"/>
    <p:sldId id="267" r:id="rId3"/>
    <p:sldId id="257" r:id="rId4"/>
    <p:sldId id="262" r:id="rId5"/>
    <p:sldId id="264" r:id="rId6"/>
    <p:sldId id="263" r:id="rId7"/>
    <p:sldId id="276" r:id="rId8"/>
    <p:sldId id="273" r:id="rId9"/>
    <p:sldId id="274" r:id="rId10"/>
    <p:sldId id="272" r:id="rId11"/>
    <p:sldId id="271" r:id="rId12"/>
    <p:sldId id="268" r:id="rId13"/>
    <p:sldId id="269" r:id="rId14"/>
    <p:sldId id="270" r:id="rId15"/>
    <p:sldId id="260" r:id="rId16"/>
    <p:sldId id="258" r:id="rId17"/>
    <p:sldId id="259" r:id="rId18"/>
    <p:sldId id="275" r:id="rId19"/>
    <p:sldId id="266" r:id="rId20"/>
    <p:sldId id="278" r:id="rId21"/>
    <p:sldId id="265" r:id="rId22"/>
    <p:sldId id="261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4EF91-92B1-4586-B8F2-475F7E95C8D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B7BFF-45C9-4513-9828-074EE9F9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Procuração</a:t>
            </a:r>
            <a:r>
              <a:rPr lang="en-US" dirty="0"/>
              <a:t> – representation agreement, proxy agreement, power of attorney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B7BFF-45C9-4513-9828-074EE9F991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7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vs. allows you vs. allows 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B7BFF-45C9-4513-9828-074EE9F991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1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3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646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00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9670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50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81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5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7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2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9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8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7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6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EEBD-D572-47AA-8692-D1DC5C12244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F8184A-7677-4530-A8C7-A7FC7A367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C731-D2CA-4200-ACFE-941BE8ECE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Whipping Portuguese-English Translations into Shape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757F3-E4FD-4529-B27E-A02593111A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Timothy Friese, CT (Pt-</a:t>
            </a:r>
            <a:r>
              <a:rPr lang="en-US" dirty="0" err="1"/>
              <a:t>En</a:t>
            </a:r>
            <a:r>
              <a:rPr lang="en-US" dirty="0"/>
              <a:t>, Es-</a:t>
            </a:r>
            <a:r>
              <a:rPr lang="en-US" dirty="0" err="1"/>
              <a:t>En</a:t>
            </a:r>
            <a:r>
              <a:rPr lang="en-US" dirty="0"/>
              <a:t>, </a:t>
            </a:r>
            <a:r>
              <a:rPr lang="en-US" dirty="0" err="1"/>
              <a:t>Ar-En</a:t>
            </a:r>
            <a:r>
              <a:rPr lang="en-US" dirty="0"/>
              <a:t>)</a:t>
            </a:r>
          </a:p>
          <a:p>
            <a:r>
              <a:rPr lang="en-US" dirty="0"/>
              <a:t>timothy.friese@gmail.com</a:t>
            </a:r>
          </a:p>
        </p:txBody>
      </p:sp>
    </p:spTree>
    <p:extLst>
      <p:ext uri="{BB962C8B-B14F-4D97-AF65-F5344CB8AC3E}">
        <p14:creationId xmlns:p14="http://schemas.microsoft.com/office/powerpoint/2010/main" val="1811548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51B6-6DE2-4DB6-A9F9-77F93922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2C815-F679-4F76-9F16-DF0B52DDC0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Explicou um pouco do contexto das cooperativas, disse que possuem interesse na </a:t>
            </a:r>
            <a:r>
              <a:rPr lang="pt-BR" b="1" dirty="0"/>
              <a:t>realização</a:t>
            </a:r>
            <a:r>
              <a:rPr lang="pt-BR" dirty="0"/>
              <a:t> do programa na cidade e ficou de verificar a melhor estratégia para conversa com as cooperativas.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00F1-09B4-4779-8FEF-0E22ECC645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She explained some of the context of the cooperatives, said they were interested in </a:t>
            </a:r>
            <a:r>
              <a:rPr lang="en-US" b="1" dirty="0"/>
              <a:t>running</a:t>
            </a:r>
            <a:r>
              <a:rPr lang="en-US" dirty="0"/>
              <a:t> the program in the city and was supposed to verify the best strategy for talking to them.</a:t>
            </a:r>
          </a:p>
        </p:txBody>
      </p:sp>
    </p:spTree>
    <p:extLst>
      <p:ext uri="{BB962C8B-B14F-4D97-AF65-F5344CB8AC3E}">
        <p14:creationId xmlns:p14="http://schemas.microsoft.com/office/powerpoint/2010/main" val="264835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95B23-8D02-4B09-A3DA-AC2C9B8F8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45D29-6682-4E2E-A53A-036CB2989C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Aguarda </a:t>
            </a:r>
            <a:r>
              <a:rPr lang="pt-BR" b="1" dirty="0"/>
              <a:t>realização</a:t>
            </a:r>
            <a:r>
              <a:rPr lang="pt-BR" dirty="0"/>
              <a:t> de audiência para oitiva das testemunhas de defesa.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6018D-1BBD-492C-9085-D9D38799EF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Waiting for a hearing to examine defense witnesses.</a:t>
            </a:r>
          </a:p>
        </p:txBody>
      </p:sp>
    </p:spTree>
    <p:extLst>
      <p:ext uri="{BB962C8B-B14F-4D97-AF65-F5344CB8AC3E}">
        <p14:creationId xmlns:p14="http://schemas.microsoft.com/office/powerpoint/2010/main" val="139684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35CB-48AD-4F54-A8C4-911DE05C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CA92B-2FF7-41E4-861C-BB11166E5E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Confirmado a </a:t>
            </a:r>
            <a:r>
              <a:rPr lang="pt-BR" b="1" dirty="0"/>
              <a:t>realização</a:t>
            </a:r>
            <a:r>
              <a:rPr lang="pt-BR" dirty="0"/>
              <a:t> do treinamento para o dia 29/04, no período da manhã, em horário a ser confirmado.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E1A05-6189-4B4A-8ED4-FFD5CFA943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training is confirmed for 04/29 in the morning, time TBD.</a:t>
            </a:r>
          </a:p>
        </p:txBody>
      </p:sp>
    </p:spTree>
    <p:extLst>
      <p:ext uri="{BB962C8B-B14F-4D97-AF65-F5344CB8AC3E}">
        <p14:creationId xmlns:p14="http://schemas.microsoft.com/office/powerpoint/2010/main" val="6727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C1329-C0C0-4C77-A0D9-CA0CA21B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3D5B-97C8-4555-9CBA-4A10B07AAC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garante a </a:t>
            </a:r>
            <a:r>
              <a:rPr lang="pt-BR" b="1" dirty="0"/>
              <a:t>realização</a:t>
            </a:r>
            <a:r>
              <a:rPr lang="pt-BR" dirty="0"/>
              <a:t> de uma investigação mais eficiente e efetiva.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97C28-B774-44F5-A25A-CAF0E936AB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 for a more efficient and effective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79408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5E858-8B4A-44DA-BE44-DB154924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Sometimes, a cigar is just a cigar.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998F-E394-44FA-A430-70D8D82643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Promovem o envolvimento de todos na </a:t>
            </a:r>
            <a:r>
              <a:rPr lang="pt-BR" b="1" dirty="0"/>
              <a:t>realização</a:t>
            </a:r>
            <a:r>
              <a:rPr lang="pt-BR" dirty="0"/>
              <a:t> dos objetivos estratégicos da COMPANHIA;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8C4D0-904C-443E-9102-5226FB0A28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Promote everyone's involvement in </a:t>
            </a:r>
            <a:r>
              <a:rPr lang="en-US" b="1" dirty="0"/>
              <a:t>realizing</a:t>
            </a:r>
            <a:r>
              <a:rPr lang="en-US" dirty="0"/>
              <a:t> the COMPANY's strategic objectives;</a:t>
            </a:r>
          </a:p>
        </p:txBody>
      </p:sp>
    </p:spTree>
    <p:extLst>
      <p:ext uri="{BB962C8B-B14F-4D97-AF65-F5344CB8AC3E}">
        <p14:creationId xmlns:p14="http://schemas.microsoft.com/office/powerpoint/2010/main" val="358180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7FA63-5896-45DA-997B-204F116EF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Sometimes, less is more.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85B64-0E0D-4F4A-B146-9E5D165CEB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... discutir os benefícios </a:t>
            </a:r>
            <a:r>
              <a:rPr lang="pt-BR" b="1" dirty="0"/>
              <a:t>trazidos</a:t>
            </a:r>
            <a:r>
              <a:rPr lang="pt-BR" dirty="0"/>
              <a:t> por este projeto.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6EF6A-64D4-4D98-94D9-D84E23F63B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 discuss the benefits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143599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8BE9B9-8428-4992-8A79-BFF07D13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Sometimes, more is more.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B1DE25-D80D-4DF0-9EFF-E2ED72C788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 </a:t>
            </a:r>
            <a:r>
              <a:rPr lang="pt-BR" dirty="0"/>
              <a:t>desta forma a [empresa] buscava ganhar credibilidade com o fornecedor, mostrando ser um bom cliente em termos de pagamento, acordos e </a:t>
            </a:r>
            <a:r>
              <a:rPr lang="pt-BR" b="1" dirty="0"/>
              <a:t>relacionamento</a:t>
            </a:r>
            <a:r>
              <a:rPr lang="pt-BR" dirty="0"/>
              <a:t>.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E7B9F-DF5F-4133-B85F-6A0E3CD351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 and so [company] was seeking to gain credibility with the supplier by showing itself to be a good client in terms of payment, agreements, and the </a:t>
            </a:r>
            <a:r>
              <a:rPr lang="en-US" b="1" dirty="0"/>
              <a:t>overall</a:t>
            </a:r>
            <a:r>
              <a:rPr lang="en-US" dirty="0"/>
              <a:t> </a:t>
            </a:r>
            <a:r>
              <a:rPr lang="en-US" b="1" dirty="0"/>
              <a:t>relationship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51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68CD8-4E98-413F-B5FE-8847DD74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7310-A8BB-4A46-BA61-D8F8157CD6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Além disso, para ambas as áreas, identificamos os respectivos </a:t>
            </a:r>
            <a:r>
              <a:rPr lang="pt-BR" b="1" dirty="0"/>
              <a:t>acessos</a:t>
            </a:r>
            <a:r>
              <a:rPr lang="pt-BR" dirty="0"/>
              <a:t> e verificamos que existe restrição específica por área de negócio, permitindo a aprovação de quaisquer usuários, estando ou não envolvidos no processo de compras de determinada matéria-prima: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F85F1-4328-4BAE-B3FF-374F9FF88C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Furthermore, for both departments, </a:t>
            </a:r>
            <a:r>
              <a:rPr lang="en-US" dirty="0"/>
              <a:t>we were able to identify the respective </a:t>
            </a:r>
            <a:r>
              <a:rPr lang="en-US" b="1" dirty="0"/>
              <a:t>levels of</a:t>
            </a:r>
            <a:r>
              <a:rPr lang="en-US" dirty="0"/>
              <a:t> </a:t>
            </a:r>
            <a:r>
              <a:rPr lang="en-US" b="1" dirty="0"/>
              <a:t>access</a:t>
            </a:r>
            <a:r>
              <a:rPr lang="en-US" dirty="0"/>
              <a:t>, and we verified that there is a specific restriction by business department, allowing for the approval of any users, whether or not they are involved in the purchasing process for a given raw material:</a:t>
            </a:r>
          </a:p>
        </p:txBody>
      </p:sp>
    </p:spTree>
    <p:extLst>
      <p:ext uri="{BB962C8B-B14F-4D97-AF65-F5344CB8AC3E}">
        <p14:creationId xmlns:p14="http://schemas.microsoft.com/office/powerpoint/2010/main" val="388325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68CD8-4E98-413F-B5FE-8847DD74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7310-A8BB-4A46-BA61-D8F8157CD6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É fundamental usar o capacete correto.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F85F1-4328-4BAE-B3FF-374F9FF88C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must use the right hardhat.</a:t>
            </a:r>
          </a:p>
          <a:p>
            <a:pPr marL="0" indent="0">
              <a:buNone/>
            </a:pPr>
            <a:r>
              <a:rPr lang="en-US" dirty="0"/>
              <a:t>Employees must use the right hardhat.</a:t>
            </a:r>
          </a:p>
        </p:txBody>
      </p:sp>
    </p:spTree>
    <p:extLst>
      <p:ext uri="{BB962C8B-B14F-4D97-AF65-F5344CB8AC3E}">
        <p14:creationId xmlns:p14="http://schemas.microsoft.com/office/powerpoint/2010/main" val="130849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54A1-85B4-4CAE-8CB7-24E44E20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DD93C-BAD3-43CC-9040-FD6E216CDF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Será considerado presente às reuniões do Conselho de Adm., qualquer conselheiro que: (a) nomear qualquer outro Conselheiro como seu procurador para votar em tal reunião; ...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7EEB2-8185-4F21-A7C1-4636FB1803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member who performs one of the following actions shall be considered present at meetings of the Board of Directors: (a) appoints another member of the Board of Directors as his/her attorney-in-fact to vote at the meeting; …</a:t>
            </a:r>
          </a:p>
        </p:txBody>
      </p:sp>
    </p:spTree>
    <p:extLst>
      <p:ext uri="{BB962C8B-B14F-4D97-AF65-F5344CB8AC3E}">
        <p14:creationId xmlns:p14="http://schemas.microsoft.com/office/powerpoint/2010/main" val="38988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FCA11E-FBF9-496B-A8BA-2F08CB3C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C30745-59FF-4966-8D33-B253C7BD0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Level of talk</a:t>
            </a:r>
          </a:p>
          <a:p>
            <a:r>
              <a:rPr lang="en-US" dirty="0"/>
              <a:t>Outline: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False friends old and new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When less is more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When more is more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When it’s just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3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4F6-4171-46B6-8918-D5831804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2151E-C389-4F31-8A85-BFC020C61B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Ao empregado que exerce o cargo de diretoria, gerência e equivalente (carreira Y), será aplicada política salarial própria de cada uma das empresas.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D83D7-5B0C-4DF0-905E-F292FDB3C9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wage policy of each company shall be applied to employees in director, manager, or equivalent positions (Y track).</a:t>
            </a:r>
          </a:p>
        </p:txBody>
      </p:sp>
    </p:spTree>
    <p:extLst>
      <p:ext uri="{BB962C8B-B14F-4D97-AF65-F5344CB8AC3E}">
        <p14:creationId xmlns:p14="http://schemas.microsoft.com/office/powerpoint/2010/main" val="117066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1DF6-56A8-422E-8C53-04C028B1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D2ED7-606A-4220-AA87-8166CF0C86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Após a apresentação dos fiscais, os mesmos solicitaram para explicar o processo de extração do mineral sal-gema.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56FDE-A309-4203-8D32-712C5010E7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the inspectors’ introduction, they requested an explanation of the process of rock salt extraction.</a:t>
            </a:r>
          </a:p>
          <a:p>
            <a:pPr marL="0" indent="0">
              <a:buNone/>
            </a:pPr>
            <a:r>
              <a:rPr lang="en-US" dirty="0"/>
              <a:t>After the inspectors were introduced, they requested an explanation of the process of rock salt extraction.</a:t>
            </a:r>
          </a:p>
        </p:txBody>
      </p:sp>
    </p:spTree>
    <p:extLst>
      <p:ext uri="{BB962C8B-B14F-4D97-AF65-F5344CB8AC3E}">
        <p14:creationId xmlns:p14="http://schemas.microsoft.com/office/powerpoint/2010/main" val="20038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9740-0A09-49B6-9313-3BA3EE18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FDBEA-519B-44D4-8D1C-EB1F8C8184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Cash Flow at Risk: Sua disposição ao longo do calendario permite antever períodos de financial distress.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3B4B8-6091-4C54-AA30-10F0791BBF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Cash Flow at Risk: </a:t>
            </a:r>
            <a:r>
              <a:rPr lang="en-US" dirty="0"/>
              <a:t>Its distribution over the calendar allows for periods of financial distress to be anticipated.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9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E7D055-1A07-4E53-A310-1FC24F76C0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r>
              <a:rPr lang="en-US" dirty="0" err="1"/>
              <a:t>Obrigado</a:t>
            </a:r>
            <a:r>
              <a:rPr lang="en-US" dirty="0"/>
              <a:t>!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AF79670-9196-45F4-A48A-9508204FD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timothy.friese@gmail.com</a:t>
            </a:r>
          </a:p>
        </p:txBody>
      </p:sp>
    </p:spTree>
    <p:extLst>
      <p:ext uri="{BB962C8B-B14F-4D97-AF65-F5344CB8AC3E}">
        <p14:creationId xmlns:p14="http://schemas.microsoft.com/office/powerpoint/2010/main" val="46722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512A8C-9933-4D48-B0B0-69DA8737F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friends like these…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543907-BE0A-4C37-96E6-BFF965E9C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apelante</a:t>
            </a:r>
            <a:r>
              <a:rPr lang="en-US" dirty="0"/>
              <a:t>, </a:t>
            </a:r>
            <a:r>
              <a:rPr lang="en-US" dirty="0" err="1"/>
              <a:t>apelado</a:t>
            </a:r>
            <a:endParaRPr lang="en-US" dirty="0"/>
          </a:p>
          <a:p>
            <a:r>
              <a:rPr lang="en-US" dirty="0" err="1"/>
              <a:t>ação</a:t>
            </a:r>
            <a:r>
              <a:rPr lang="en-US" dirty="0"/>
              <a:t> </a:t>
            </a:r>
            <a:r>
              <a:rPr lang="en-US" dirty="0" err="1"/>
              <a:t>ajuizada</a:t>
            </a:r>
            <a:r>
              <a:rPr lang="en-US" dirty="0"/>
              <a:t> por</a:t>
            </a:r>
          </a:p>
          <a:p>
            <a:r>
              <a:rPr lang="en-US" dirty="0" err="1"/>
              <a:t>acordão</a:t>
            </a:r>
            <a:endParaRPr lang="en-US" dirty="0"/>
          </a:p>
          <a:p>
            <a:r>
              <a:rPr lang="en-US" dirty="0" err="1"/>
              <a:t>voto</a:t>
            </a:r>
            <a:r>
              <a:rPr lang="en-US" dirty="0"/>
              <a:t> </a:t>
            </a:r>
            <a:r>
              <a:rPr lang="en-US" dirty="0" err="1"/>
              <a:t>vencido</a:t>
            </a:r>
            <a:endParaRPr lang="en-US" dirty="0"/>
          </a:p>
          <a:p>
            <a:r>
              <a:rPr lang="pt-BR" dirty="0"/>
              <a:t>… entres os assuntos consta a solicitação de reparação de danos por sobrepreços (</a:t>
            </a:r>
            <a:r>
              <a:rPr lang="pt-BR" b="1" dirty="0"/>
              <a:t>cartel</a:t>
            </a:r>
            <a:r>
              <a:rPr lang="pt-BR" dirty="0"/>
              <a:t>).</a:t>
            </a:r>
            <a:endParaRPr lang="en-US" dirty="0"/>
          </a:p>
          <a:p>
            <a:r>
              <a:rPr lang="en-US" dirty="0" err="1"/>
              <a:t>sentencia</a:t>
            </a:r>
            <a:endParaRPr lang="en-US" dirty="0"/>
          </a:p>
          <a:p>
            <a:r>
              <a:rPr lang="en-US" dirty="0" err="1"/>
              <a:t>condenação</a:t>
            </a:r>
            <a:endParaRPr lang="en-US" dirty="0"/>
          </a:p>
          <a:p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Judiciário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4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BA6C-04BC-4ED5-9075-600EE32EE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needs enemies?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D4F5-6F26-4BB7-8074-6CA13E28A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Considerando</a:t>
            </a:r>
            <a:r>
              <a:rPr lang="pt-BR" dirty="0"/>
              <a:t> as </a:t>
            </a:r>
            <a:r>
              <a:rPr lang="pt-BR" b="1" dirty="0"/>
              <a:t>premissas</a:t>
            </a:r>
            <a:r>
              <a:rPr lang="pt-BR" dirty="0"/>
              <a:t> do slide anterior...</a:t>
            </a:r>
          </a:p>
          <a:p>
            <a:r>
              <a:rPr lang="pt-BR" dirty="0"/>
              <a:t>tribunal de origem</a:t>
            </a:r>
          </a:p>
          <a:p>
            <a:r>
              <a:rPr lang="pt-BR" i="1" dirty="0"/>
              <a:t>persecutio criminis in judicio</a:t>
            </a:r>
          </a:p>
          <a:p>
            <a:r>
              <a:rPr lang="pt-BR" dirty="0"/>
              <a:t>procuração</a:t>
            </a:r>
          </a:p>
          <a:p>
            <a:r>
              <a:rPr lang="pt-BR" dirty="0"/>
              <a:t>ações ao portador</a:t>
            </a:r>
          </a:p>
          <a:p>
            <a:r>
              <a:rPr lang="pt-BR" dirty="0"/>
              <a:t>ações nominativas</a:t>
            </a:r>
          </a:p>
          <a:p>
            <a:r>
              <a:rPr lang="pt-BR" dirty="0"/>
              <a:t>Livro de Registro de Ações Nominativas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1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D825-9473-4B3E-B7BE-C0A1068C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ED155-1D9F-4DAB-A12B-7DA1A0C4DF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No que concerne ao dano moral, o referido acórdão reduziu a indenização arbitrada no Tribunal de origem para R$ 300 mil para cada autor - viúva e filhos da vítima -, </a:t>
            </a:r>
            <a:r>
              <a:rPr lang="pt-BR" b="1" dirty="0"/>
              <a:t>considerando</a:t>
            </a:r>
            <a:r>
              <a:rPr lang="pt-BR" dirty="0"/>
              <a:t> que este montante seria suficiente para indenizar a dor sofrida pelos familiares.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1D3D7-359E-45C0-8408-2BD882F9A7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With regard to moral damages, the aforementioned judgment reduced the amount of damages awarded by the trial court to R$ 300 thousand for each plaintiff (the victim’s widow and children), </a:t>
            </a:r>
            <a:r>
              <a:rPr lang="en-US" b="1" dirty="0"/>
              <a:t>finding</a:t>
            </a:r>
            <a:r>
              <a:rPr lang="en-US" dirty="0"/>
              <a:t> that this amount was sufficient to compensate for their damages.</a:t>
            </a:r>
          </a:p>
        </p:txBody>
      </p:sp>
    </p:spTree>
    <p:extLst>
      <p:ext uri="{BB962C8B-B14F-4D97-AF65-F5344CB8AC3E}">
        <p14:creationId xmlns:p14="http://schemas.microsoft.com/office/powerpoint/2010/main" val="390573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331A3-58D1-4F9C-AB79-23BD0A3B2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5542B-53EF-4BC1-93BE-1AB6AD6748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E no processo seletivo foi levado em consideração a </a:t>
            </a:r>
            <a:r>
              <a:rPr lang="pt-BR" b="1" dirty="0"/>
              <a:t>indicação</a:t>
            </a:r>
            <a:r>
              <a:rPr lang="pt-BR" dirty="0"/>
              <a:t>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EE25A-7951-495A-AE69-A1B2C1CB37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was </a:t>
            </a:r>
            <a:r>
              <a:rPr lang="en-US" b="1" dirty="0"/>
              <a:t>nepotism</a:t>
            </a:r>
            <a:r>
              <a:rPr lang="en-US" dirty="0"/>
              <a:t> in the selection process.</a:t>
            </a:r>
          </a:p>
        </p:txBody>
      </p:sp>
    </p:spTree>
    <p:extLst>
      <p:ext uri="{BB962C8B-B14F-4D97-AF65-F5344CB8AC3E}">
        <p14:creationId xmlns:p14="http://schemas.microsoft.com/office/powerpoint/2010/main" val="121694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7620C-1C78-4E4D-8C88-5E4B1F0C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FDF84-B4FB-4420-8BCC-B748DC9098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lei atual segue a </a:t>
            </a:r>
            <a:r>
              <a:rPr lang="pt-BR" b="1" dirty="0"/>
              <a:t>orientação</a:t>
            </a:r>
            <a:r>
              <a:rPr lang="pt-BR" dirty="0"/>
              <a:t> da anterior Decreto-Lei nº 2.627, art. 116, </a:t>
            </a:r>
            <a:r>
              <a:rPr lang="pt-BR" b="1" dirty="0"/>
              <a:t>parágrafo 5º</a:t>
            </a:r>
            <a:r>
              <a:rPr lang="pt-BR" dirty="0"/>
              <a:t>, fazendo com que as atribuições e poderes conferidos aos órgãos da administração não sejam outorgados a outro órgão, mesmo que esse seja criado por </a:t>
            </a:r>
            <a:r>
              <a:rPr lang="pt-BR" b="1" dirty="0"/>
              <a:t>lei</a:t>
            </a:r>
            <a:r>
              <a:rPr lang="pt-BR" dirty="0"/>
              <a:t>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C8894-5B15-4778-972C-1B5236BC61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Current law follows the </a:t>
            </a:r>
            <a:r>
              <a:rPr lang="en-US" b="1" dirty="0"/>
              <a:t>tack</a:t>
            </a:r>
            <a:r>
              <a:rPr lang="en-US" dirty="0"/>
              <a:t> of Decree-Law no. 2627, Article 116</a:t>
            </a:r>
            <a:r>
              <a:rPr lang="en-US" b="1" dirty="0"/>
              <a:t>(5)</a:t>
            </a:r>
            <a:r>
              <a:rPr lang="en-US" dirty="0"/>
              <a:t> and provides that authorities and powers granted to administrative bodies cannot be granted to another body, even if that body is created by </a:t>
            </a:r>
            <a:r>
              <a:rPr lang="en-US" b="1" dirty="0"/>
              <a:t>statute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13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D8B7-A334-4EFF-A797-F73DB372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Realize your dream of idiomatic translations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D7AD-37A4-4157-AAD9-178E6995D3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Quando dizem que não estou </a:t>
            </a:r>
            <a:r>
              <a:rPr lang="pt-BR" b="1" dirty="0"/>
              <a:t>realizando</a:t>
            </a:r>
            <a:r>
              <a:rPr lang="pt-BR" dirty="0"/>
              <a:t> uma tarefa da maneira correta, eu normalmente penso…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72EC4-E8A4-4979-ABA6-D8401531C7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they say I'm not </a:t>
            </a:r>
            <a:r>
              <a:rPr lang="en-US" b="1" dirty="0"/>
              <a:t>doing</a:t>
            </a:r>
            <a:r>
              <a:rPr lang="en-US" dirty="0"/>
              <a:t> a task correctly, I normally think...</a:t>
            </a:r>
          </a:p>
        </p:txBody>
      </p:sp>
    </p:spTree>
    <p:extLst>
      <p:ext uri="{BB962C8B-B14F-4D97-AF65-F5344CB8AC3E}">
        <p14:creationId xmlns:p14="http://schemas.microsoft.com/office/powerpoint/2010/main" val="396401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D8B7-A334-4EFF-A797-F73DB372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D7AD-37A4-4157-AAD9-178E6995D3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Realizar</a:t>
            </a:r>
            <a:r>
              <a:rPr lang="pt-BR" dirty="0"/>
              <a:t> verificações e manutenções básicas dos veículos;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72EC4-E8A4-4979-ABA6-D8401531C7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Perform</a:t>
            </a:r>
            <a:r>
              <a:rPr lang="en-US" dirty="0"/>
              <a:t> basic checks and maintenance of vehicles;</a:t>
            </a:r>
          </a:p>
        </p:txBody>
      </p:sp>
    </p:spTree>
    <p:extLst>
      <p:ext uri="{BB962C8B-B14F-4D97-AF65-F5344CB8AC3E}">
        <p14:creationId xmlns:p14="http://schemas.microsoft.com/office/powerpoint/2010/main" val="33762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988</Words>
  <Application>Microsoft Office PowerPoint</Application>
  <PresentationFormat>Widescreen</PresentationFormat>
  <Paragraphs>76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Wingdings 3</vt:lpstr>
      <vt:lpstr>Facet</vt:lpstr>
      <vt:lpstr>Whipping Portuguese-English Translations into Shape</vt:lpstr>
      <vt:lpstr>PowerPoint Presentation</vt:lpstr>
      <vt:lpstr>With friends like these…</vt:lpstr>
      <vt:lpstr>Who needs enemies?</vt:lpstr>
      <vt:lpstr>PowerPoint Presentation</vt:lpstr>
      <vt:lpstr>PowerPoint Presentation</vt:lpstr>
      <vt:lpstr>PowerPoint Presentation</vt:lpstr>
      <vt:lpstr>Realize your dream of idiomatic translations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Sometimes, a cigar is just a cigar.</vt:lpstr>
      <vt:lpstr>Sometimes, less is more.</vt:lpstr>
      <vt:lpstr>Sometimes, more is more.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Friese</dc:creator>
  <cp:lastModifiedBy>Tim Friese</cp:lastModifiedBy>
  <cp:revision>17</cp:revision>
  <dcterms:created xsi:type="dcterms:W3CDTF">2018-10-25T11:53:31Z</dcterms:created>
  <dcterms:modified xsi:type="dcterms:W3CDTF">2018-10-25T16:06:32Z</dcterms:modified>
</cp:coreProperties>
</file>